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3.xml" ContentType="application/inkml+xml"/>
  <Override PartName="/ppt/notesSlides/notesSlide10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11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24"/>
  </p:notesMasterIdLst>
  <p:sldIdLst>
    <p:sldId id="267" r:id="rId2"/>
    <p:sldId id="287" r:id="rId3"/>
    <p:sldId id="289" r:id="rId4"/>
    <p:sldId id="303" r:id="rId5"/>
    <p:sldId id="305" r:id="rId6"/>
    <p:sldId id="318" r:id="rId7"/>
    <p:sldId id="310" r:id="rId8"/>
    <p:sldId id="308" r:id="rId9"/>
    <p:sldId id="320" r:id="rId10"/>
    <p:sldId id="307" r:id="rId11"/>
    <p:sldId id="306" r:id="rId12"/>
    <p:sldId id="311" r:id="rId13"/>
    <p:sldId id="309" r:id="rId14"/>
    <p:sldId id="315" r:id="rId15"/>
    <p:sldId id="319" r:id="rId16"/>
    <p:sldId id="312" r:id="rId17"/>
    <p:sldId id="313" r:id="rId18"/>
    <p:sldId id="314" r:id="rId19"/>
    <p:sldId id="316" r:id="rId20"/>
    <p:sldId id="294" r:id="rId21"/>
    <p:sldId id="300" r:id="rId22"/>
    <p:sldId id="29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4" autoAdjust="0"/>
    <p:restoredTop sz="81824"/>
  </p:normalViewPr>
  <p:slideViewPr>
    <p:cSldViewPr snapToGrid="0">
      <p:cViewPr varScale="1">
        <p:scale>
          <a:sx n="100" d="100"/>
          <a:sy n="100" d="100"/>
        </p:scale>
        <p:origin x="105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4T07:03:25.0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3230 70,'-51'-10,"14"2,12 8,4 0,0 0,-25 0,20 0,-34 0,29 0,-31 0,-6 0,12 0,-41 0,50 0,-43 0,22 0,-16 0,8 0,20 0,0 0,-28 0,-14 0,41 0,3 0,-6 0,-10 0,-1 0,12 0,4 0,-1 0,-12 0,-16 0,0 6,8-4,2 10,17-11,1 10,0-4,6 5,1 0,2-5,13 3,-13-4,12 5,-11 1,11-1,-5 1,7-1,5-5,7 3,2-4,9 1,-8 6,3-2,-5 4,-6 1,-1-5,-1 1,-3 5,9-5,-4 4,6 0,-1 1,6-1,-4 4,8-4,-3 5,3 0,1 6,-6 1,3 13,-3 2,4 6,-1 0,7 7,-5-5,10 6,-10-15,10 6,-4-12,5 4,0-6,0 0,0-5,0-2,0-6,0 0,0 0,4 0,7 0,4 0,11 1,-4 0,16 1,-8 6,17-3,3 11,0-15,13 9,13-9,-21-1,3-3,0-1,2 5,35 5,-32-7,-13-7,13 1,-13-7,13 0,-13-1,13-3,-5 3,7-5,0 0,0 0,17 0,-20 0,27 0,-29 0,13 0,-8 0,-14 0,3 0,-4 0,-7 0,5 0,-15 0,-6-4,5 2,-5-2,0 4,5 0,-5 0,6 0,1 0,5-5,3 3,6-3,7 5,3 0,-1-6,7 5,-7-10,1 9,-3-9,8 4,-18 1,10-5,-22 5,0-5,0 0,0 0,-6-5,-1 5,-6-4,0 5,6-1,-4-4,4 4,-6-4,0 5,0 0,-5 0,-1 0,-5 1,9-5,-1 3,2-8,0 8,-3-9,4 5,-4-6,3 1,-4 4,5-3,-3-2,2-1,-3-4,-1 6,4-1,-7 1,2 0,1 0,-4-1,3 1,-3-6,-1 4,-4-4,3 0,-3-4,0 1,3 0,-8 9,4-6,-5 4,0-4,0 0,0 4,0-4,0 6,0 5,0-4,0 3,0 1,0-4,0 4,-5-1,0-3,-9 4,-2-1,0-3,-18-7,15 4,-22-9,12 3,1 10,-5-9,6 10,-6-5,-1-1,1 1,0 5,0-4,5 9,2-8,6 9,0 0,4 3,2 3,0 0,0-3,-1 2,-2 1,6-3,-6 3,7-4,-8-1,7 5,-8-4,9 4,-9-1,4-2,0 7,2-3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3T23:25:19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174 135 24575,'-19'0'0,"5"0"0,-9 0 0,6 0 0,-3 0 0,7 0 0,5 0 0,5 2 0,6 1 0,-2 2 0,6 0 0,-4 0 0,0 4 0,2 0 0,-1 6 0,2-3 0,0 11 0,0-9 0,-2 8 0,1-9 0,-1 2 0,-1-6 0,2 0 0,-4-4 0,1 0 0,-2 1 0,0-1 0,0 0 0,0 0 0,0 0 0,0 1 0,2-1 0,-1 0 0,1 1 0,-2-1 0,0 0 0,0 0 0,0 0 0,0 0 0,3-2 0,-3 1 0,5-3 0,-2 1 0,2-2 0,0 0 0,0 0 0,0 0 0,1 0 0,2 0 0,1-3 0,6 0 0,1-4 0,8 4 0,0-3 0,5 5 0,-5-5 0,3 5 0,-6-2 0,2 3 0,-7 0 0,0 0 0,-5 0 0,-2 0 0,3 0 0,-6 0 0,5 0 0,-5 0 0,5 3 0,-5 0 0,5 5 0,-4 1 0,4 0 0,-2 3 0,0-3 0,-1 0 0,-2 2 0,0-5 0,-1 2 0,-2-2 0,0-1 0,-3 0 0,0 1 0,0-1 0,0 0 0,0 3 0,0 1 0,0 7 0,0-4 0,-3 7 0,-1-3 0,-5 4 0,1-1 0,-4 1 0,2-1 0,0-3 0,-2 0 0,-1-4 0,0 0 0,-5 1 0,2-4 0,-4 4 0,-4-6 0,4 3 0,-8-3 0,8-1 0,-8-2 0,4-1 0,-9-3 0,3 0 0,-3 0 0,5 0 0,4 0 0,-4 0 0,8 0 0,0 0 0,4 0 0,7 0 0,1 0 0,3 0 0,1-3 0,2 0 0,0 0 0,1-1 0,-1 1 0,2-3 0,-3 1 0,3-4 0,-3 0 0,3 0 0,-2 1 0,1 3 0,-1-1 0,2 1 0,0 2 0,0 1 0</inkml:trace>
  <inkml:trace contextRef="#ctx0" brushRef="#br0" timeOffset="1720">131 97 24575,'11'0'0,"-1"0"0,-5 0 0,0 0 0,0 0 0,3 0 0,5-3 0,3 2 0,3-5 0,4 2 0,-2-2 0,6 2 0,-6-2 0,-1 5 0,-5-5 0,-6 6 0,-1-3 0,-2 1 0,-1 1 0,0-1 0,0 2 0,-2-3 0,2 3 0,-2-2 0,2-1 0,1 3 0,2-5 0,4 1 0,1-2 0,2 0 0,-6 0 0,-1 3 0,-2-2 0,-1 4 0,0-3 0,-2 3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3T23:25:28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444 1034 24575,'25'0'0,"8"0"0,12 0 0,15 0 0,10 0 0,6 0 0,-19 0 0,12 0 0,-35 0 0,26 0 0,-25 0 0,7 0 0,-13 0 0,4 0 0,-5 0 0,10 0 0,2 0 0,-4 0 0,10 0 0,-15 0 0,36 0 0,-28 0 0,27 0 0,-21-4 0,1-1 0,3-3 0,-11 0 0,-8 1 0,-2 3 0,-15-1 0,2 4 0,-9-4 0,2 4 0,-3-1 0,-2 0 0,0-1 0,-1 0 0,4-2 0,6 1 0,4-2 0,7-4 0,-2 6 0,2-6 0,-3 7 0,-4-4 0,-1 4 0,-6 0 0,0 1 0,-4 1 0,0-1 0,0 2 0,0 0 0,1 0 0,-1 0 0,1 0 0,-1 0 0,0 0 0,-2-3 0,-1 0 0,-2-2 0,0 0 0,0 0 0,0-1 0,0 1 0,0-3 0,0-1 0,0-7 0,0 0 0,0-7 0,0-2 0,-3-3 0,2-5 0,-2 3 0,3-3 0,0 5 0,0-1 0,0 1 0,0-5 0,0 4 0,0-4 0,0 0 0,0-1 0,0-4 0,0-5 0,0 3 0,-3 1 0,2 6 0,-5 12 0,6-2 0,-3 11 0,1-1 0,1 5 0,-1 0 0,-1-1 0,2 0 0,-4-6 0,1 5 0,1-5 0,-3 3 0,3 0 0,0 3 0,-2 0 0,2 4 0,0 0 0,-2-1 0,2 1 0,-3 2 0,3-2 0,-2 4 0,2-4 0,-2 5 0,0-3 0,-4 3 0,3 0 0,-5 0 0,2 0 0,-3 0 0,-3 0 0,-1 0 0,-8 3 0,-5 2 0,-5 2 0,-9 5 0,-2 0 0,-10 1 0,9-1 0,-7-4 0,3 4 0,-1-2 0,-4 2 0,10-4 0,2 0 0,4 0 0,1-1 0,0-3 0,-1 0 0,1-4 0,4 3 0,1-2 0,0 2 0,4-3 0,-8 0 0,7 0 0,-3 0 0,0 0 0,4 3 0,-9-2 0,9 2 0,-4 0 0,5-2 0,-1 2 0,1-3 0,-1 0 0,1 3 0,0-2 0,-1 2 0,1-3 0,0 0 0,0 3 0,-1-2 0,5 2 0,-4-3 0,8 0 0,-8 0 0,8 0 0,-8 3 0,8-2 0,-8 2 0,8 0 0,-7-2 0,6 2 0,-3 0 0,8-3 0,1 3 0,3-3 0,0 0 0,3 0 0,1 0 0,2 0 0,4 2 0,-1 1 0,3 2 0,0 0 0,0 0 0,0 0 0,0 1 0,3-1 0,-3 0 0,3 0 0,-3 4 0,0 0 0,0 3 0,0 3 0,0-2 0,0 5 0,0-5 0,0 6 0,0-3 0,0 0 0,0 2 0,0-5 0,0 6 0,0-7 0,0 7 0,0-3 0,0 0 0,0 3 0,0-6 0,0 5 0,0-5 0,0 6 0,0-3 0,0 3 0,0 0 0,0 1 0,0 0 0,0-4 0,0 2 0,0-5 0,0 6 0,0-7 0,0 4 0,0-5 0,2 5 0,-1 0 0,2 3 0,-3 1 0,0-1 0,0-3 0,0-1 0,0-3 0,0 0 0,0-3 0,2-1 0,-1-2 0,1-1 0,1 0 0,-3 0 0,2 0 0,-2 0 0,3 1 0,-3-1 0,3 0 0,-1-2 0,-2 1 0,5-3 0,-2 1 0,1-2 0,1 3 0,0-3 0,0 2 0,0-2 0,0 0 0,0 0 0,0 0 0,1 0 0,-1 0 0,0 0 0,1-2 0,-1 1 0,1-4 0,2 5 0,-2-3 0,2 3 0,-3-2 0,4 1 0,-3-1 0,5 2 0,-2 0 0,3 0 0,0 0 0,3 0 0,-2 0 0,5 0 0,-5 0 0,2 0 0,-3 0 0,-3 0 0,-1 0 0,-2 0 0,-1 0 0,0 0 0,0 0 0,0 0 0,1 0 0,-1 0 0,0 0 0,7 0 0,-5 0 0,11 0 0,-8 0 0,5 0 0,-6 0 0,2 0 0,-5 0 0,3 0 0,-4 0 0,0 0 0,-2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4T07:04:52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2297 24575,'18'-5'0,"1"1"0,1 4 0,6-10 0,1 8 0,13-13 0,1 8 0,1-5 0,4 0 0,-11-4 0,4 3 0,-11 2 0,-2 2 0,-11 3 0,-1 1 0,-5 1 0,0 4 0,0 0 0,0 0 0,0-4 0,0 3 0,-1-3 0,6 0 0,2 2 0,4-2 0,0-1 0,0 4 0,0-3 0,0 4 0,-5 0 0,-1 0 0,-5 0 0,1 0 0,-2 0 0,1 0 0,0 0 0,5 0 0,2-5 0,9 4 0,-3-4 0,10 5 0,-5-4 0,6 2 0,-6-3 0,-6 5 0,-2 0 0,-8 0 0,2-4 0,-3 3 0,-2-3 0,1 4 0,0 0 0,0-4 0,5 3 0,7-3 0,0-1 0,11 4 0,-11-8 0,5 8 0,-11-4 0,-1 5 0,-4 0 0,-1-4 0,0 3 0,-4-7 0,-1 4 0,-4 3 0,-8 2 0,2 4 0,-3-1 0,5-4 0</inkml:trace>
  <inkml:trace contextRef="#ctx0" brushRef="#br0" timeOffset="2466">699 1784 24575,'24'0'0,"-5"0"0,0 5 0,-9-4 0,4 7 0,-4-3 0,4 5 0,-4-5 0,4 4 0,0-4 0,1 5 0,0-1 0,4 1 0,-9-5 0,4 4 0,-4-4 0,-1 0 0,0-1 0,-4 0 0,3-3 0,-7 7 0,7-7 0,-3 6 0,4-6 0,0 7 0,0-3 0,0 0 0,0 3 0,0-7 0,0 7 0,0-7 0,0 3 0,-4 0 0,3-3 0,-7 7 0,7-7 0,-3 3 0,4 0 0,0 1 0,0 0 0,0 3 0,0-7 0,0 7 0,0-3 0,0 0 0,0 3 0,0-7 0,0 3 0,-4 0 0,3-3 0,-3 3 0,3-4 0,1 4 0,0-3 0,0 3 0,0 1 0,1 0 0,-1 0 0,0 3 0,0-7 0,0 3 0,-4-1 0,-5-2 0,-4 3 0,-5 0 0,0 1 0,0 4 0,-1 0 0,1 1 0,0-5 0,0 3 0,-1-3 0,-4 4 0,4 0 0,-9 6 0,3 0 0,1 5 0,-4-4 0,3 3 0,1-9 0,-5 9 0,5-8 0,-1 8 0,2-8 0,4 3 0,1-5 0,0 0 0,0 0 0,4 0 0,-4 0 0,8 0 0,-7 1 0,7-1 0,-7 0 0,7 0 0,-3 0 0,0 0 0,3 0 0,-8 0 0,4 0 0,-4 0 0,0 0 0,-1 5 0,-4 1 0,3 5 0,-4 0 0,0-4 0,5-2 0,0-4 0,1-1 0,4 0 0,0 0 0,1-4 0,4-1 0</inkml:trace>
  <inkml:trace contextRef="#ctx0" brushRef="#br0" timeOffset="5072">1543 99 24575,'19'0'0,"-1"0"0,2 0 0,1 0 0,4 0 0,-3 0 0,9 0 0,-3 0 0,-1 0 0,5 0 0,-11 0 0,5-9 0,0 7 0,-5-7 0,5 9 0,0 0 0,-4 0 0,9 0 0,-9 0 0,10 0 0,-11 0 0,5 0 0,-11 0 0,4 0 0,-9-4 0,9 3 0,-8-3 0,8 4 0,-4 0 0,5 0 0,0 0 0,0 0 0,-5 0 0,10 0 0,-8 0 0,9-5 0,-6 4 0,6-4 0,1 5 0,6 0 0,-6-4 0,12 3 0,-16-8 0,15 8 0,-16-4 0,9 0 0,0 4 0,-3-9 0,-4 9 0,-5-3 0,-9 4 0,9 0 0,-9 0 0,9 0 0,-8 0 0,7 0 0,-7-4 0,8 3 0,-9-3 0,9 4 0,-9 0 0,9 0 0,-9 0 0,4 0 0,0 0 0,-3 0 0,7 0 0,-8 0 0,3 0 0,1 0 0,-4 0 0,9 0 0,-9 0 0,3 0 0,-3 0 0,4 0 0,-4 0 0,4 0 0,0 0 0,1 0 0,5 0 0,-5 0 0,4 0 0,-4 0 0,1 0 0,-2 0 0,-5 0 0,0 0 0,9 0 0,-2 0 0,8 0 0,-4 0 0,1 0 0,-1 0 0,0 0 0,0 0 0,0 0 0,0 0 0,0 0 0,-4 0 0,2 0 0,-7 0 0,3 0 0,-5 0 0,0 0 0,0 0 0,0 0 0,0 0 0,0 0 0,0 0 0,5 0 0,-4 0 0,3 0 0,-4 0 0,0 0 0,0 0 0,0 0 0,0 0 0,0 0 0,-1 0 0,1 0 0,0 0 0,-1 0 0,1 0 0,-4-4 0,-1 3 0,-4-3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4T06:50:50.7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1328 163,'-48'-10,"10"2,19 8,8 0,-8 0,5 0,-5 0,-3 0,2 0,-10 0,8 0,-16 0,-5 0,-8 5,-12 2,13 11,-6-5,8 10,12-10,4 3,11-6,6-1,-4 1,4 5,-1-5,-3 9,4-4,-11 1,3 9,-9-11,10 11,-4-9,5-1,-5 5,5-4,-5 1,5-3,6-4,1-1,5 0,-15 5,6-3,-7 3,6-4,-2 0,-1 0,-4 1,6-1,4 0,2-1,5 0,4 13,1-4,-1 16,3-7,-3 20,0-4,4 21,-5-14,6 13,0-13,0-1,0-10,0-11,0 3,0-9,0 4,0-11,15 10,4-8,16 17,6-3,4 7,13-5,1 5,-1-12,5 11,-5-16,7 10,-8-17,6 10,-13-10,14 4,-7 1,8-5,0 5,0-6,0 0,0 0,-7-6,5-1,-6-6,8 0,1 0,-1 0,0 0,0 0,0 0,0 0,2 0,1-2,-1-3,-14-8,20-8,-8 1,-7-4,-3 5,-6-5,-8 1,5-1,-2-6,6-3,0 1,2-6,-9 7,-1 0,-8 2,-1 7,-5 1,-2 0,-11 5,3-7,-8 12,4-7,-9 4,-1-5,-4 3,0-7,0 8,0-11,0-2,0-5,0 6,0-5,0 5,-10-7,-2 1,-10 0,-8-9,-2-1,-12-10,-3 1,-5 0,0 0,-1-1,-7-1,-2 0,-6 6,25 15,-2 1,-34-13,-1-6,8 18,15 8,-9-1,1-1,8 7,1-3,8 9,6-3,-4 11,11-4,-5 3,-8-4,11 5,-5 1,10 5,4 0,1 0,-4 0,3 0,2 0,-6 0,4 0,1 0,-5 0,5 0,-7 0,1 0,0 0,0 0,5 5,-3 1,3-1,1 5,-14-4,17-1,-11 0,9 0,9-4,-8 9,15-9,-4 3,4-4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4T06:56:54.7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3259 18,'-35'-10,"-2"3,16 7,-10 0,-1 0,-11 0,4 0,-10 0,4 0,-12 0,-9 0,-8 0,30 0,-2 0,-8 0,-1 0,4 0,-2 0,-13 0,-2 0,7 0,0 0,-4-1,0 2,1 2,0 0,5-3,0 2,-1 7,1 2,3-7,2 1,14 4,0 2,-20 0,0 0,-11 3,13-3,-1 0,13-1,3 0,1-3,0 0,-3 3,1 0,-18 2,-15 1,15-1,-12 1,8-1,9 0,6-1,1 0,5 0,2 0,11-1,-11 5,15-4,-5 2,13-4,4 0,0 0,4 0,-2-1,5 10,-6-3,6 7,-3 1,4-4,-1 9,1-4,-1 5,0 6,1-4,3 3,-4 1,8 27,-3-13,4 25,0-23,0 6,0 0,0 0,0-6,5 4,9-9,2 3,13-4,1-6,14 15,-8-23,23 24,-17-25,23 8,1-3,-31-21,4-1,30 8,4-2,-17-7,1-1,-6-1,2-1,-3 0,9-2,-2 0,-2 0,0 1,3 0,2-1,3-3,2 0,4 0,1-2,6-1,0-2,0 1,0 0,-23 0,0 0,0 0,19 1,-3-2,-11 0,0-3,-3-1,3-2,-8 1,25-3,-3-3,-1 1,-1 4,-17-4,0 1,13 0,-19 1,-1-1,8-2,12-2,-23 3,0-1,15-1,15-3,-30 5,-5 0,-6 1,-6 0,-1-4,-4 3,5-7,-1 3,-3-4,2 0,-3 0,0 4,0-2,-9 3,3-9,-6-1,3 0,1-29,-3 23,3-36,-8 28,0-6,-5 3,0 5,0-6,0 5,0 2,0 6,0-6,0 9,-4-8,-5 10,-4-5,-5 0,-4-2,0 6,-6-5,1 3,-1-4,-13-15,5 9,-12-10,14 14,-4 4,3-2,3 9,-6-5,6 6,-6 0,6 5,-4 1,4 4,-12 0,5 1,1-1,2 5,9-3,-4 4,10 0,5-3,1 7,7-3,-3 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4T07:00:16.6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1888,'73'0,"12"0,10 0,-43 0,1 0,4 0,1 0,1 0,0 0,4 0,1 0,6 0,-1 0,-4 0,1 0,3 0,1 0,-1 0,0 0,2 0,0 0,1 0,-3 0,-13 0,-1 0,6 0,-1 0,30 0,-33 0,1 0,37-7,-1-7,-11-1,-7-11,-3 5,-8-5,-7 6,-9-3,-3 10,-11-8,-1 4,-2-5,-11 2,12-8,-10 0,5-7,4-13,-13 22,6-19,-15 22,1-4,0 1,-1 5,0 1,0 0,0-6,-4 4,4-9,-9 3,4 1,-5-5,0 4,0-5,0-7,0 5,0-4,-5-16,-7 10,-6-12,-12 9,-1 11,-13-13,6 12,-13-7,6 2,-7 2,-6-4,4 6,-9 0,9 0,-2 6,-2 1,8 8,-6-1,15 2,-6 4,12-2,-11 8,-25-9,16 8,-30-4,35 5,-13 0,5 1,-7-1,-1 0,1 5,8-3,-7 10,7-5,-1 6,-5 0,13 0,-6 0,14 0,-4 0,11 0,-12 0,-2 0,-1 6,0 0,16 5,2 0,10-1,1 0,2 0,4 0,-1-1,-3 1,4 4,-11 3,4 3,-4 7,5-6,0 5,0 0,0-4,5 4,1 0,4-5,-8 14,11-7,-11 8,9-8,-2 3,-4 3,5 1,-1 5,1-7,0 0,0 0,0 0,5 0,-4 0,4-6,0 5,-4-5,9 6,-4 0,0 7,4 1,-5 7,6 37,0-20,0 28,0-28,0 0,0 0,0-7,0 5,5-13,2-1,10-3,0-11,12 6,-5-7,11 2,-6-2,8 2,0 8,5-12,4 11,19-1,-11-7,10 6,-22-23,-3 3,-6-8,-5 2,-2-4,-11-2,4-3,-9-2,8-4,-3 0,-1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3T23:25:04.6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24575,'0'15'0,"0"-3"0,0-4 0,0-3 0,0 0 0,0 1 0,0-1 0,0 0 0,0 1 0,0-1 0,0 0 0,0 4 0,0 0 0,0 6 0,0-2 0,0 5 0,0-2 0,3 4 0,-2-4 0,2 3 0,0-7 0,-3 7 0,3-6 0,-3 2 0,3-3 0,-3-3 0,3 2 0,-3-2 0,0 3 0,3 0 0,-3 0 0,3-3 0,-3 2 0,0-5 0,0 2 0,2-3 0,-1 1 0,1-1 0,-2-2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3T23:25:07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6 24575,'12'-3'0,"4"1"0,-4 2 0,4 0 0,-5 0 0,1 0 0,0 0 0,0 0 0,-3 0 0,2 0 0,-5 0 0,5 0 0,-5 2 0,3 1 0,-1 3 0,-2-1 0,2 1 0,0 2 0,-2-2 0,3 5 0,-4-2 0,1 3 0,0 0 0,0-3 0,0-1 0,-3 0 0,1-1 0,-3 1 0,1-3 0,-2 0 0,0 1 0,0-1 0,0 0 0,0 3 0,0 1 0,0 3 0,0 4 0,0-4 0,0 7 0,0-6 0,-2 2 0,1-6 0,-4 2 0,4-5 0,-4 5 0,1-2 0,-1 0 0,-4 2 0,3-5 0,-2 3 0,-1-1 0,3-2 0,-5 2 0,5-2 0,-6 0 0,3-1 0,-2 1 0,-1 0 0,0 0 0,0 0 0,0 0 0,-4 0 0,4-2 0,-7 1 0,6-1 0,-6 2 0,6-2 0,-5 1 0,5-1 0,-2 2 0,3-3 0,0 2 0,3-4 0,1 2 0,2-1 0,1-1 0,4 1 0,7-2 0,0 0 0,4 0 0,-2 0 0,1 0 0,3 0 0,3 0 0,-2 0 0,6 0 0,-7 0 0,7-3 0,1 2 0,0-2 0,8 0 0,-4 2 0,5-5 0,-5 2 0,3 0 0,-6-1 0,2 4 0,-7-5 0,3 6 0,-6-6 0,-1 6 0,-1-3 0,-5 3 0,2 0 0,-2 0 0,-3-3 0,-1 3 0,-2-3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3T23:25:11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 24575,'17'0'0,"1"0"0,-2 0 0,-1 0 0,-6 0 0,2 0 0,-5 0 0,3 0 0,-4 0 0,0 0 0,1 0 0,-3 2 0,-1 1 0,-2 2 0,0 0 0,0 1 0,2-1 0,-1 3 0,4-2 0,-5 5 0,5-5 0,-4 3 0,1-1 0,-2-2 0,0 2 0,0-2 0,0-1 0,0 0 0,0 1 0,0-1 0,0 0 0,0 1 0,0 2 0,0-2 0,0 5 0,0-5 0,0 5 0,0-5 0,0 3 0,0-1 0,0 1 0,0 0 0,-3 2 0,0-2 0,-3 0 0,1-1 0,-4 0 0,3 1 0,-2 0 0,2-1 0,1-2 0,-4-1 0,3 1 0,-5 0 0,2-1 0,-3 1 0,0-2 0,0-2 0,3 1 0,1 0 0,2 2 0,1-2 0,-1-1 0,1-2 0,4 0 0,10 0 0,1-2 0,10 1 0,-4-5 0,3 6 0,1-3 0,-1 3 0,1 0 0,-4 0 0,3 0 0,-10 0 0,6 0 0,-6 0 0,3 0 0,-3 0 0,2 0 0,-5 0 0,2 0 0,-2 2 0,-1-1 0,0 3 0,-2-1 0,0 3 0,-1-3 0,1 1 0,2-1 0,-2 5 0,2-1 0,-2 4 0,3-5 0,-3 5 0,2-5 0,-5 2 0,3-2 0,-3-1 0,0 0 0,0 1 0,0-1 0,0 0 0,0 4 0,0 0 0,0 2 0,0 1 0,0 0 0,0 0 0,0 0 0,0 0 0,0 0 0,0-3 0,0-1 0,-3-3 0,0 1 0,-2-1 0,-1 0 0,1 1 0,-4-1 0,3 1 0,-5 0 0,5-1 0,-5 1 0,5-3 0,-5 2 0,7-2 0,-3 0 0,4-1 0,-2-2 0,-1 0 0,1 0 0,-3 0 0,-5 0 0,1 3 0,-7-3 0,6 3 0,-6 0 0,3-2 0,-3 4 0,2-4 0,2 2 0,6-1 0,1-1 0,2 1 0,1-2 0,2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3T23:25:13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11 24575,'-9'9'0,"1"-2"0,8-2 0,0 0 0,0 0 0,-5 3 0,-2 1 0,-8 4 0,2 2 0,-7 2 0,7 0 0,-3-1 0,4-5 0,3-2 0,0 0 0,4-4 0,2 0 0,3-2 0,2 0 0,6-6 0,5-1 0,0 1 0,5-3 0,-2 5 0,4-4 0,3 1 0,11 0 0,1-3 0,13 3 0,3-1 0,-1-2 0,1 6 0,-3-6 0,-4 6 0,1-3 0,-6 1 0,-6 2 0,-12-2 0,-2 3 0,-10 0 0,-1-2 0,-3 1 0,1-1 0,-3-1 0,-1 1 0,-2-1 0,0 1 0</inkml:trace>
  <inkml:trace contextRef="#ctx0" brushRef="#br0" timeOffset="1642">234 1 24575,'0'10'0,"0"5"0,0 4 0,0-2 0,0 6 0,0-7 0,0-3 0,0 5 0,2-11 0,-1 4 0,4-5 0,-5-1 0,3 0 0,-3 1 0,0-1 0,0 0 0,0 3 0,0 1 0,0 6 0,0-2 0,0 5 0,0-8 0,0 5 0,0-9 0,2 2 0,-1-3 0,1 1 0,-2-1 0,0 0 0,0 0 0,0 0 0,0 0 0,0 0 0,0 1 0,0-1 0,0 0 0,0 0 0,0-2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67E01-035E-CD41-A62E-A7D782896C83}" type="datetimeFigureOut">
              <a:rPr kumimoji="1" lang="ko-KR" altLang="en-US" smtClean="0"/>
              <a:t>2019. 9. 25.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03336-8035-6D4A-B5C1-9A4746562EF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1430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</a:t>
            </a:r>
            <a:r>
              <a:rPr kumimoji="1" lang="ko-KR" altLang="en-US" dirty="0"/>
              <a:t>주차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진행상황 요약 발표</a:t>
            </a:r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주차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화살표 추가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발표 내용 언급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대략적으로 짜놓은 것 하면서 계획 바뀔 수도 </a:t>
            </a:r>
            <a:r>
              <a:rPr kumimoji="1" lang="en-US" altLang="ko-KR" dirty="0"/>
              <a:t>0.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318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1411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1881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0826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2760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4892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24919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1344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75507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0510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이때 이 공부는 책에 있는 </a:t>
            </a:r>
            <a:r>
              <a:rPr kumimoji="1" lang="ko-KR" altLang="en-US" dirty="0" err="1"/>
              <a:t>투두</a:t>
            </a:r>
            <a:r>
              <a:rPr kumimoji="1" lang="ko-KR" altLang="en-US" dirty="0"/>
              <a:t> 리스트 만들기를 해서 익혀보려고 합니다</a:t>
            </a:r>
            <a:r>
              <a:rPr kumimoji="1" lang="en-US" altLang="ko-KR" dirty="0"/>
              <a:t>,.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643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지난주에 할 일을 이렇게 세움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사실 지난주 이거 아니었는데 좀 바꿈</a:t>
            </a:r>
            <a:r>
              <a:rPr kumimoji="1" lang="en-US" altLang="ko-KR" dirty="0"/>
              <a:t>.</a:t>
            </a:r>
            <a:r>
              <a:rPr kumimoji="1" lang="ko-KR" altLang="en-US" dirty="0"/>
              <a:t> 촉박해서 설계</a:t>
            </a:r>
            <a:r>
              <a:rPr kumimoji="1" lang="en-US" altLang="ko-KR" dirty="0"/>
              <a:t> </a:t>
            </a:r>
            <a:r>
              <a:rPr kumimoji="1" lang="ko-KR" altLang="en-US" dirty="0"/>
              <a:t>얼른 해야할 거 같음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6912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실제로 만들 때는 </a:t>
            </a:r>
            <a:r>
              <a:rPr kumimoji="1" lang="ko-KR" altLang="en-US" dirty="0" err="1"/>
              <a:t>하드코딩</a:t>
            </a:r>
            <a:r>
              <a:rPr kumimoji="1" lang="ko-KR" altLang="en-US" dirty="0"/>
              <a:t> 할건데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그냥 이 번호를 보고 관리자인지 판별하는 정도로 해서 시스템을 관리할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854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5446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030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1359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0106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7051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03336-8035-6D4A-B5C1-9A4746562EF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565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1BD6E-1D62-400C-B9FD-AC2AC3611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5A1FD9-CB6A-4EF4-A575-466B2E5B0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EB060-2BBC-4F48-9406-A73301581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D59A6-036B-446F-850A-58ED075C2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641A05-1207-4315-9390-C91E4D02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876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3540A-34F0-4520-84CA-6AE08C645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8A4CD9-334A-47F5-AF28-AB9E8B8E5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E7A3E-B23A-4AE1-9C27-B86F20980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5F27B3-1529-4884-BD15-6880F46B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F08BD5-B080-42F7-BC4F-7C29266F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87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85AE2F-5F57-4D2D-8130-9E03F08C9F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90C7AF-9481-4B5E-A2C6-5A0607598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DFC2AB-5245-454D-8F81-F5E6975D5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037E5D-4CA5-4941-B8E1-D8F1A40B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6EF1A2-64A5-4663-A79C-F6A61B7B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51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16571-9952-44A7-AE2C-03C8307D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4C272-B3BC-485A-BE73-1DB863928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453D09-697E-4538-9703-CD195812D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349A23-B001-4E59-B31D-F8659378F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9A22B-326B-4CBB-979B-7832CE68A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122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DEAE26-67E7-488A-8CD5-18D1764C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E5BDC3-5972-47E8-947B-7566F77F1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0E144-2BFB-48CF-A564-2948B0C3E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0B554-204A-4D23-B1B4-6748BAD23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09E0FC-E9B3-4C5E-AE61-D0BEE248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1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31077-9B95-491D-A02A-E6992788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0764B6-C703-42DC-8BE6-6BB2D6FD7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CA824B-C529-46FE-998D-B5BF93340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E5A2ED-A87F-45C2-8240-C55FAB7B5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684AE5-250A-46A9-B313-7552CEC8B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0F4467-705C-4C90-A43F-A4866DF7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90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4F73C-5768-466C-AD87-51BCDE1D9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20E4D8-BF20-4580-8432-63862EA5D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6FED51-15BA-4D21-B694-70587547F2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6D1A98-9921-417A-BFAF-FBF007BA6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49783E-FD7E-4726-9A98-94209DA7BF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361197-C650-402E-BEBF-FF72946F8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2019. 9. 25.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2C1566-EAB0-4035-97D5-AE7C6755C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A37A51-335E-4EB1-B201-C44F58C4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940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7E4AB-4F9C-4380-ABCC-6A15DD48E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3B84DA-B314-4854-A62D-8C8A1C194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8C5BA2-1AD3-4C2F-A97A-4D1D80D0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2E51E9-CB9D-4FF6-8AE8-B84AD5CF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48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62B71C-DD3C-4E6B-9CB6-A8BAEE5C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2019. 9. 25.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0666C4-D2C0-4F24-A18C-65F1404CC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5FCF0F-12B2-4177-A07C-58F186BC9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27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FDC28-48A3-4B80-A7BE-D7522C74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522FF1-3481-4962-BE2D-9B1460C68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9958D6-E95F-4E6E-8F2F-D26B8743B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F58C74-6BFE-4010-89AD-CF2409A20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0A63AC-B51F-4057-ABE9-408D56604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27B23B-CE87-489C-A2F1-353A6822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88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A99DE-5BFA-44FB-9D95-0D4EE888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382577-56C1-4F3E-BE96-24E9F15C0F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E2C318-1C53-4355-9BB4-6C568B357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D422D-3A61-4E93-9E77-E820AF0F6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C413-D6CA-4BC6-B455-97FCE661D1FF}" type="datetimeFigureOut">
              <a:rPr lang="ko-KR" altLang="en-US" smtClean="0"/>
              <a:t>2019. 9. 25.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F7220E-D438-4867-81BB-AC78E57FD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7282A3-9CC5-418D-BD40-78B95320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90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624E57-1F62-45DC-AFEF-2170E308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EAD3AB-5C2B-4C3D-9552-335282C51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CFA2A-22F3-49D2-AC22-AF022608F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DC413-D6CA-4BC6-B455-97FCE661D1FF}" type="datetimeFigureOut">
              <a:rPr lang="ko-KR" altLang="en-US" smtClean="0"/>
              <a:t>2019. 9. 25.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0395CA-35FB-4F14-940B-33B3570A6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78AA5D-7F0D-4550-8B96-FFCA9BF632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DF81A-703B-400E-8233-0470A3BA1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82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ko/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customXml" Target="../ink/ink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10" Type="http://schemas.openxmlformats.org/officeDocument/2006/relationships/image" Target="../media/image120.png"/><Relationship Id="rId4" Type="http://schemas.openxmlformats.org/officeDocument/2006/relationships/image" Target="../media/image18.png"/><Relationship Id="rId9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customXml" Target="../ink/ink9.xml"/><Relationship Id="rId18" Type="http://schemas.openxmlformats.org/officeDocument/2006/relationships/image" Target="../media/image24.png"/><Relationship Id="rId3" Type="http://schemas.openxmlformats.org/officeDocument/2006/relationships/hyperlink" Target="https://daimhada.tistory.com/121" TargetMode="External"/><Relationship Id="rId7" Type="http://schemas.openxmlformats.org/officeDocument/2006/relationships/customXml" Target="../ink/ink6.xml"/><Relationship Id="rId12" Type="http://schemas.openxmlformats.org/officeDocument/2006/relationships/image" Target="../media/image210.png"/><Relationship Id="rId17" Type="http://schemas.openxmlformats.org/officeDocument/2006/relationships/customXml" Target="../ink/ink11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customXml" Target="../ink/ink8.xml"/><Relationship Id="rId5" Type="http://schemas.openxmlformats.org/officeDocument/2006/relationships/image" Target="../media/image22.png"/><Relationship Id="rId15" Type="http://schemas.openxmlformats.org/officeDocument/2006/relationships/customXml" Target="../ink/ink10.xml"/><Relationship Id="rId10" Type="http://schemas.openxmlformats.org/officeDocument/2006/relationships/image" Target="../media/image200.png"/><Relationship Id="rId4" Type="http://schemas.openxmlformats.org/officeDocument/2006/relationships/image" Target="../media/image21.png"/><Relationship Id="rId9" Type="http://schemas.openxmlformats.org/officeDocument/2006/relationships/customXml" Target="../ink/ink7.xml"/><Relationship Id="rId1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hyperlink" Target="https://www.google.com/search?q=vue.js+devtool&amp;oq=vue.js+devtool&amp;aqs=chrome..69i57j0l3j69i60l2.9900j0j7&amp;sourceid=chrome&amp;ie=UTF-8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customXml" Target="../ink/ink1.xml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vue.js+devtool&amp;oq=vue.js+devtool&amp;aqs=chrome..69i57j0l3j69i60l2.9900j0j7&amp;sourceid=chrome&amp;ie=UTF-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D9B7B94-EF1A-4E99-A329-0ED8B5060469}"/>
              </a:ext>
            </a:extLst>
          </p:cNvPr>
          <p:cNvGrpSpPr/>
          <p:nvPr/>
        </p:nvGrpSpPr>
        <p:grpSpPr>
          <a:xfrm>
            <a:off x="4116000" y="1449000"/>
            <a:ext cx="3960000" cy="3960000"/>
            <a:chOff x="4116000" y="1449000"/>
            <a:chExt cx="3960000" cy="396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DDEFFAB-3278-430E-80B4-F97922B2906F}"/>
                </a:ext>
              </a:extLst>
            </p:cNvPr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0532F3-C72B-46F7-AFF2-03472E095549}"/>
                </a:ext>
              </a:extLst>
            </p:cNvPr>
            <p:cNvSpPr txBox="1"/>
            <p:nvPr/>
          </p:nvSpPr>
          <p:spPr>
            <a:xfrm>
              <a:off x="4776714" y="1630079"/>
              <a:ext cx="2638571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연습실예약</a:t>
              </a:r>
              <a:endParaRPr lang="en-US" altLang="ko-KR" sz="5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ctr"/>
              <a:r>
                <a:rPr lang="ko-KR" altLang="en-US" sz="5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시스템</a:t>
              </a:r>
              <a:endParaRPr lang="en-US" altLang="ko-KR" sz="5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A964297-8A3E-42D9-9B90-7FAF41CB0CCC}"/>
              </a:ext>
            </a:extLst>
          </p:cNvPr>
          <p:cNvSpPr txBox="1"/>
          <p:nvPr/>
        </p:nvSpPr>
        <p:spPr>
          <a:xfrm>
            <a:off x="4503363" y="4492401"/>
            <a:ext cx="31852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u="sng" dirty="0"/>
              <a:t>4</a:t>
            </a:r>
            <a:r>
              <a:rPr lang="ko-KR" altLang="en-US" u="sng" dirty="0"/>
              <a:t>주차</a:t>
            </a:r>
            <a:endParaRPr lang="en-US" altLang="ko-KR" u="sng" dirty="0"/>
          </a:p>
          <a:p>
            <a:pPr algn="ctr"/>
            <a:endParaRPr lang="en-US" altLang="ko-KR" u="sng" dirty="0"/>
          </a:p>
          <a:p>
            <a:pPr algn="ctr"/>
            <a:r>
              <a:rPr lang="en-US" altLang="ko-KR" sz="1600" dirty="0"/>
              <a:t>201844077 </a:t>
            </a:r>
            <a:r>
              <a:rPr lang="ko-KR" altLang="en-US" sz="1600" dirty="0"/>
              <a:t>노현진</a:t>
            </a:r>
          </a:p>
        </p:txBody>
      </p:sp>
    </p:spTree>
    <p:extLst>
      <p:ext uri="{BB962C8B-B14F-4D97-AF65-F5344CB8AC3E}">
        <p14:creationId xmlns:p14="http://schemas.microsoft.com/office/powerpoint/2010/main" val="357561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8B4EF-A554-E946-87E2-3B4AA5F62EA3}"/>
              </a:ext>
            </a:extLst>
          </p:cNvPr>
          <p:cNvSpPr txBox="1"/>
          <p:nvPr/>
        </p:nvSpPr>
        <p:spPr>
          <a:xfrm>
            <a:off x="-30035" y="6596390"/>
            <a:ext cx="3687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https://nodejs.org/ko/</a:t>
            </a:r>
            <a:endParaRPr kumimoji="1" lang="ko-KR" altLang="en-US" sz="105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5D9A452-CB20-BB49-AE4F-EC2FC0D92AA6}"/>
              </a:ext>
            </a:extLst>
          </p:cNvPr>
          <p:cNvGrpSpPr/>
          <p:nvPr/>
        </p:nvGrpSpPr>
        <p:grpSpPr>
          <a:xfrm>
            <a:off x="273950" y="837116"/>
            <a:ext cx="6728061" cy="3953603"/>
            <a:chOff x="-136763" y="767020"/>
            <a:chExt cx="6728061" cy="39536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5FBC9D8-6E8C-3745-B4E2-6676FC63E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6763" y="767020"/>
              <a:ext cx="6728061" cy="395360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0262CE7A-95D9-1341-B6CB-EC3AA1EB3969}"/>
                    </a:ext>
                  </a:extLst>
                </p14:cNvPr>
                <p14:cNvContentPartPr/>
                <p14:nvPr/>
              </p14:nvContentPartPr>
              <p14:xfrm>
                <a:off x="3265320" y="2434380"/>
                <a:ext cx="1035720" cy="64260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0262CE7A-95D9-1341-B6CB-EC3AA1EB396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11320" y="2326380"/>
                  <a:ext cx="1143360" cy="858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A54C952-5FB4-EC43-9979-BCE4B153C3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502" y="2409187"/>
            <a:ext cx="5909655" cy="442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33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8B4EF-A554-E946-87E2-3B4AA5F62EA3}"/>
              </a:ext>
            </a:extLst>
          </p:cNvPr>
          <p:cNvSpPr txBox="1"/>
          <p:nvPr/>
        </p:nvSpPr>
        <p:spPr>
          <a:xfrm>
            <a:off x="-30035" y="6596390"/>
            <a:ext cx="3687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https://code.visualstudio.com/</a:t>
            </a:r>
            <a:endParaRPr kumimoji="1" lang="ko-KR" altLang="en-US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21F21B-8293-4047-8A3A-B179AABCA2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2" r="21028" b="51452"/>
          <a:stretch/>
        </p:blipFill>
        <p:spPr>
          <a:xfrm>
            <a:off x="5144138" y="76350"/>
            <a:ext cx="4474410" cy="246952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DCC98EE-F82A-EA43-AD1F-8127B449A50A}"/>
              </a:ext>
            </a:extLst>
          </p:cNvPr>
          <p:cNvGrpSpPr/>
          <p:nvPr/>
        </p:nvGrpSpPr>
        <p:grpSpPr>
          <a:xfrm>
            <a:off x="-30035" y="988437"/>
            <a:ext cx="4840694" cy="3475177"/>
            <a:chOff x="234934" y="1109523"/>
            <a:chExt cx="6237148" cy="395360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928458E-93F2-BE43-85D8-1F0315F1F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34" y="1109523"/>
              <a:ext cx="6237148" cy="395360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7F4C1E8-C40A-F549-8EE5-9DC7AF6F8C47}"/>
                    </a:ext>
                  </a:extLst>
                </p14:cNvPr>
                <p14:cNvContentPartPr/>
                <p14:nvPr/>
              </p14:nvContentPartPr>
              <p14:xfrm>
                <a:off x="867000" y="2790060"/>
                <a:ext cx="1721880" cy="7398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7F4C1E8-C40A-F549-8EE5-9DC7AF6F8C4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7420" y="2667238"/>
                  <a:ext cx="1860577" cy="985035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ABC13C8-6891-B64C-A43B-1C9926A69F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14" b="38364"/>
          <a:stretch/>
        </p:blipFill>
        <p:spPr>
          <a:xfrm>
            <a:off x="5144138" y="2723439"/>
            <a:ext cx="6119795" cy="37728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93A4AF03-A0ED-F94A-BBA8-F8E82792FC44}"/>
                  </a:ext>
                </a:extLst>
              </p14:cNvPr>
              <p14:cNvContentPartPr/>
              <p14:nvPr/>
            </p14:nvContentPartPr>
            <p14:xfrm>
              <a:off x="5159640" y="3173100"/>
              <a:ext cx="1080360" cy="8424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93A4AF03-A0ED-F94A-BBA8-F8E82792FC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05640" y="3065100"/>
                <a:ext cx="1188000" cy="105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0530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8B4EF-A554-E946-87E2-3B4AA5F62EA3}"/>
              </a:ext>
            </a:extLst>
          </p:cNvPr>
          <p:cNvSpPr txBox="1"/>
          <p:nvPr/>
        </p:nvSpPr>
        <p:spPr>
          <a:xfrm>
            <a:off x="-30035" y="6596390"/>
            <a:ext cx="3687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u="sng" dirty="0">
                <a:hlinkClick r:id="rId3"/>
              </a:rPr>
              <a:t>https://daimhada.tistory.com/121</a:t>
            </a:r>
            <a:endParaRPr lang="en" altLang="ko-KR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8ABC254-5DC7-984A-A466-A2B8ABB914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7" r="20280" b="49420"/>
          <a:stretch/>
        </p:blipFill>
        <p:spPr>
          <a:xfrm>
            <a:off x="26465" y="802827"/>
            <a:ext cx="5136205" cy="28218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E24FDD-DC32-344F-8E9A-F5FA75D0B4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35" y="2643902"/>
            <a:ext cx="5467047" cy="409098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C035746-02E8-F246-893D-8FEA64228B63}"/>
              </a:ext>
            </a:extLst>
          </p:cNvPr>
          <p:cNvGrpSpPr/>
          <p:nvPr/>
        </p:nvGrpSpPr>
        <p:grpSpPr>
          <a:xfrm>
            <a:off x="5087240" y="-175019"/>
            <a:ext cx="6374807" cy="7599294"/>
            <a:chOff x="4115442" y="-175019"/>
            <a:chExt cx="6374807" cy="759929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8E8CC26-D422-754A-BDAD-E5ED486B4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5442" y="-175019"/>
              <a:ext cx="6374807" cy="75992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A03EB7-E15E-C041-994B-28B6CD397450}"/>
                </a:ext>
              </a:extLst>
            </p:cNvPr>
            <p:cNvSpPr/>
            <p:nvPr/>
          </p:nvSpPr>
          <p:spPr>
            <a:xfrm>
              <a:off x="7770155" y="2472237"/>
              <a:ext cx="667263" cy="251201"/>
            </a:xfrm>
            <a:prstGeom prst="rect">
              <a:avLst/>
            </a:prstGeom>
            <a:solidFill>
              <a:srgbClr val="1E1E1D"/>
            </a:solidFill>
            <a:ln>
              <a:solidFill>
                <a:srgbClr val="1E1E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6089C7F-A18B-9449-9F54-69ACCFE16917}"/>
              </a:ext>
            </a:extLst>
          </p:cNvPr>
          <p:cNvCxnSpPr/>
          <p:nvPr/>
        </p:nvCxnSpPr>
        <p:spPr>
          <a:xfrm>
            <a:off x="7952681" y="673768"/>
            <a:ext cx="157854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B1770739-94E5-EB4E-B1D4-D62E072B83D0}"/>
              </a:ext>
            </a:extLst>
          </p:cNvPr>
          <p:cNvCxnSpPr>
            <a:cxnSpLocks/>
          </p:cNvCxnSpPr>
          <p:nvPr/>
        </p:nvCxnSpPr>
        <p:spPr>
          <a:xfrm>
            <a:off x="7952681" y="802827"/>
            <a:ext cx="145653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96C0F539-56A0-024E-963C-78FD3E98C99C}"/>
              </a:ext>
            </a:extLst>
          </p:cNvPr>
          <p:cNvCxnSpPr>
            <a:cxnSpLocks/>
          </p:cNvCxnSpPr>
          <p:nvPr/>
        </p:nvCxnSpPr>
        <p:spPr>
          <a:xfrm>
            <a:off x="5990642" y="2643902"/>
            <a:ext cx="354058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570F513A-318B-7A4D-BB12-0555B940ED84}"/>
              </a:ext>
            </a:extLst>
          </p:cNvPr>
          <p:cNvCxnSpPr>
            <a:cxnSpLocks/>
          </p:cNvCxnSpPr>
          <p:nvPr/>
        </p:nvCxnSpPr>
        <p:spPr>
          <a:xfrm>
            <a:off x="5990642" y="3043909"/>
            <a:ext cx="46791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B044745A-C743-064A-9BC8-BA735F8384A3}"/>
              </a:ext>
            </a:extLst>
          </p:cNvPr>
          <p:cNvCxnSpPr/>
          <p:nvPr/>
        </p:nvCxnSpPr>
        <p:spPr>
          <a:xfrm>
            <a:off x="7830672" y="3833181"/>
            <a:ext cx="157854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75AAA6E7-60BA-6841-88A0-1225252785F5}"/>
                  </a:ext>
                </a:extLst>
              </p14:cNvPr>
              <p14:cNvContentPartPr/>
              <p14:nvPr/>
            </p14:nvContentPartPr>
            <p14:xfrm>
              <a:off x="9611593" y="553072"/>
              <a:ext cx="11160" cy="14544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75AAA6E7-60BA-6841-88A0-1225252785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93593" y="535432"/>
                <a:ext cx="468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33374498-A226-0146-AE6C-A0307BB59E93}"/>
                  </a:ext>
                </a:extLst>
              </p14:cNvPr>
              <p14:cNvContentPartPr/>
              <p14:nvPr/>
            </p14:nvContentPartPr>
            <p14:xfrm>
              <a:off x="9417913" y="875632"/>
              <a:ext cx="159120" cy="16632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33374498-A226-0146-AE6C-A0307BB59E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99913" y="857992"/>
                <a:ext cx="1947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10EE9154-34AF-634C-8305-783C3801AF3D}"/>
                  </a:ext>
                </a:extLst>
              </p14:cNvPr>
              <p14:cNvContentPartPr/>
              <p14:nvPr/>
            </p14:nvContentPartPr>
            <p14:xfrm>
              <a:off x="9617713" y="2527312"/>
              <a:ext cx="110520" cy="23508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10EE9154-34AF-634C-8305-783C3801AF3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99713" y="2509672"/>
                <a:ext cx="1461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5A454356-1D05-8A4E-9F79-1A40BA15B234}"/>
                  </a:ext>
                </a:extLst>
              </p14:cNvPr>
              <p14:cNvContentPartPr/>
              <p14:nvPr/>
            </p14:nvContentPartPr>
            <p14:xfrm>
              <a:off x="6551953" y="2940232"/>
              <a:ext cx="239760" cy="12672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5A454356-1D05-8A4E-9F79-1A40BA15B23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34313" y="2922592"/>
                <a:ext cx="2754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23400809-0106-944A-A470-6D6E6429CADD}"/>
                  </a:ext>
                </a:extLst>
              </p14:cNvPr>
              <p14:cNvContentPartPr/>
              <p14:nvPr/>
            </p14:nvContentPartPr>
            <p14:xfrm>
              <a:off x="9550393" y="3689569"/>
              <a:ext cx="204840" cy="27720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23400809-0106-944A-A470-6D6E6429CAD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32753" y="3671929"/>
                <a:ext cx="24048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9E36A15F-B3D2-3041-96AD-71702454F0CD}"/>
                  </a:ext>
                </a:extLst>
              </p14:cNvPr>
              <p14:cNvContentPartPr/>
              <p14:nvPr/>
            </p14:nvContentPartPr>
            <p14:xfrm>
              <a:off x="5529978" y="5394677"/>
              <a:ext cx="726120" cy="372240"/>
            </p14:xfrm>
          </p:contentPart>
        </mc:Choice>
        <mc:Fallback xmlns=""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9E36A15F-B3D2-3041-96AD-71702454F0C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11978" y="5376677"/>
                <a:ext cx="761760" cy="4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251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100873" y="354875"/>
            <a:ext cx="3743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DB</a:t>
            </a:r>
            <a:r>
              <a:rPr kumimoji="1" lang="ko-KR" altLang="en-US" sz="2000" dirty="0"/>
              <a:t>설계 </a:t>
            </a:r>
            <a:r>
              <a:rPr kumimoji="1" lang="en-US" altLang="ko-KR" sz="2000" dirty="0"/>
              <a:t>– </a:t>
            </a:r>
            <a:r>
              <a:rPr kumimoji="1" lang="ko-KR" altLang="en-US" sz="2000" dirty="0"/>
              <a:t>요구 사항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ACC430-8603-194E-8C90-B69518D8322C}"/>
              </a:ext>
            </a:extLst>
          </p:cNvPr>
          <p:cNvSpPr txBox="1"/>
          <p:nvPr/>
        </p:nvSpPr>
        <p:spPr>
          <a:xfrm>
            <a:off x="170402" y="779629"/>
            <a:ext cx="11604757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200" dirty="0">
                <a:highlight>
                  <a:srgbClr val="FFFF00"/>
                </a:highlight>
              </a:rPr>
              <a:t>회원</a:t>
            </a:r>
            <a:r>
              <a:rPr kumimoji="1" lang="ko-KR" altLang="en-US" sz="2200" dirty="0"/>
              <a:t>은 학원 등록 시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 </a:t>
            </a:r>
            <a:r>
              <a:rPr kumimoji="1" lang="ko-KR" altLang="en-US" sz="2200" u="sng" dirty="0"/>
              <a:t>전화번호</a:t>
            </a:r>
            <a:r>
              <a:rPr kumimoji="1" lang="ko-KR" altLang="en-US" sz="2200" dirty="0"/>
              <a:t>와 </a:t>
            </a:r>
            <a:r>
              <a:rPr kumimoji="1" lang="ko-KR" altLang="en-US" sz="2200" u="sng" dirty="0"/>
              <a:t>각자의 비밀번호</a:t>
            </a:r>
            <a:r>
              <a:rPr kumimoji="1" lang="en-US" altLang="ko-KR" sz="2200" u="sng" dirty="0"/>
              <a:t>,</a:t>
            </a:r>
            <a:r>
              <a:rPr kumimoji="1" lang="ko-KR" altLang="en-US" sz="2200" u="sng" dirty="0"/>
              <a:t> 이름을</a:t>
            </a:r>
            <a:r>
              <a:rPr kumimoji="1" lang="ko-KR" altLang="en-US" sz="2200" dirty="0"/>
              <a:t> 입력한다</a:t>
            </a:r>
            <a:r>
              <a:rPr kumimoji="1" lang="en-US" altLang="ko-KR" sz="22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2200" dirty="0"/>
              <a:t>그리고 </a:t>
            </a:r>
            <a:r>
              <a:rPr kumimoji="1" lang="ko-KR" altLang="en-US" sz="2200" u="sng" dirty="0"/>
              <a:t>학원을 등록하는 이유를 반드시 한 개 </a:t>
            </a:r>
            <a:r>
              <a:rPr kumimoji="1" lang="ko-KR" altLang="en-US" sz="2200" dirty="0"/>
              <a:t>선택한다</a:t>
            </a:r>
            <a:r>
              <a:rPr kumimoji="1" lang="en-US" altLang="ko-KR" sz="2200" dirty="0"/>
              <a:t>.</a:t>
            </a:r>
            <a:r>
              <a:rPr kumimoji="1" lang="ko-KR" altLang="en-US" sz="2200" dirty="0"/>
              <a:t> 이때 선택지는 </a:t>
            </a:r>
            <a:r>
              <a:rPr kumimoji="1" lang="en-US" altLang="ko-KR" sz="2200" dirty="0"/>
              <a:t>(</a:t>
            </a:r>
            <a:r>
              <a:rPr kumimoji="1" lang="ko-KR" altLang="en-US" sz="2200" dirty="0"/>
              <a:t> 취미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입시 </a:t>
            </a:r>
            <a:r>
              <a:rPr kumimoji="1" lang="en-US" altLang="ko-KR" sz="2200" dirty="0"/>
              <a:t>)</a:t>
            </a:r>
            <a:r>
              <a:rPr kumimoji="1" lang="ko-KR" altLang="en-US" sz="2200" dirty="0"/>
              <a:t> 이다</a:t>
            </a:r>
            <a:r>
              <a:rPr kumimoji="1" lang="en-US" altLang="ko-KR" sz="2200" dirty="0"/>
              <a:t>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200" dirty="0">
                <a:highlight>
                  <a:srgbClr val="FFFF00"/>
                </a:highlight>
              </a:rPr>
              <a:t>회원</a:t>
            </a:r>
            <a:r>
              <a:rPr kumimoji="1" lang="ko-KR" altLang="en-US" sz="2200" dirty="0"/>
              <a:t>은 </a:t>
            </a:r>
            <a:r>
              <a:rPr kumimoji="1" lang="ko-KR" altLang="en-US" sz="2200" u="sng" dirty="0">
                <a:solidFill>
                  <a:prstClr val="black"/>
                </a:solidFill>
              </a:rPr>
              <a:t>반드시 한가지 악기를 </a:t>
            </a:r>
            <a:r>
              <a:rPr kumimoji="1" lang="ko-KR" altLang="en-US" sz="2200" dirty="0">
                <a:solidFill>
                  <a:prstClr val="black"/>
                </a:solidFill>
              </a:rPr>
              <a:t>지정한다</a:t>
            </a:r>
            <a:r>
              <a:rPr kumimoji="1" lang="en-US" altLang="ko-KR" sz="2200" dirty="0">
                <a:solidFill>
                  <a:prstClr val="black"/>
                </a:solidFill>
              </a:rPr>
              <a:t>.</a:t>
            </a:r>
            <a:r>
              <a:rPr kumimoji="1" lang="ko-KR" altLang="en-US" sz="2200" dirty="0">
                <a:solidFill>
                  <a:prstClr val="black"/>
                </a:solidFill>
              </a:rPr>
              <a:t> </a:t>
            </a:r>
            <a:r>
              <a:rPr kumimoji="1" lang="ko-KR" altLang="en-US" sz="2200" dirty="0"/>
              <a:t>이때 악기는 </a:t>
            </a:r>
            <a:r>
              <a:rPr kumimoji="1" lang="en-US" altLang="ko-KR" sz="2200" dirty="0"/>
              <a:t>(</a:t>
            </a:r>
            <a:r>
              <a:rPr kumimoji="1" lang="ko-KR" altLang="en-US" sz="2200" dirty="0"/>
              <a:t>드럼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기타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베이스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피아노</a:t>
            </a:r>
            <a:r>
              <a:rPr kumimoji="1" lang="en-US" altLang="ko-KR" sz="2200" dirty="0"/>
              <a:t>)</a:t>
            </a:r>
            <a:r>
              <a:rPr kumimoji="1" lang="ko-KR" altLang="en-US" sz="2200" dirty="0"/>
              <a:t>가 있다</a:t>
            </a:r>
            <a:r>
              <a:rPr kumimoji="1" lang="en-US" altLang="ko-KR" sz="22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200" dirty="0">
                <a:highlight>
                  <a:srgbClr val="00FF00"/>
                </a:highlight>
              </a:rPr>
              <a:t>확인</a:t>
            </a:r>
            <a:r>
              <a:rPr kumimoji="1" lang="ko-KR" altLang="en-US" sz="2200" dirty="0"/>
              <a:t>은 </a:t>
            </a:r>
            <a:r>
              <a:rPr kumimoji="1" lang="ko-KR" altLang="en-US" sz="2200" u="sng" dirty="0"/>
              <a:t>예약 날짜와 시간</a:t>
            </a:r>
            <a:r>
              <a:rPr kumimoji="1" lang="en-US" altLang="ko-KR" sz="2200" u="sng" dirty="0"/>
              <a:t>,</a:t>
            </a:r>
            <a:r>
              <a:rPr kumimoji="1" lang="ko-KR" altLang="en-US" sz="2200" u="sng" dirty="0"/>
              <a:t> 페널티 횟수</a:t>
            </a:r>
            <a:r>
              <a:rPr kumimoji="1" lang="ko-KR" altLang="en-US" sz="2200" dirty="0"/>
              <a:t>를 저장한다</a:t>
            </a:r>
            <a:r>
              <a:rPr kumimoji="1" lang="en-US" altLang="ko-KR" sz="22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200" dirty="0">
                <a:highlight>
                  <a:srgbClr val="00FF00"/>
                </a:highlight>
              </a:rPr>
              <a:t>확인</a:t>
            </a:r>
            <a:r>
              <a:rPr kumimoji="1" lang="ko-KR" altLang="en-US" sz="2200" dirty="0"/>
              <a:t>은 </a:t>
            </a:r>
            <a:r>
              <a:rPr kumimoji="1" lang="ko-KR" altLang="en-US" sz="2200" u="sng" dirty="0"/>
              <a:t>예약인지 취소인지 </a:t>
            </a:r>
            <a:r>
              <a:rPr kumimoji="1" lang="ko-KR" altLang="en-US" sz="2200" dirty="0"/>
              <a:t>저장한다</a:t>
            </a:r>
            <a:r>
              <a:rPr kumimoji="1" lang="en-US" altLang="ko-KR" sz="22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200" dirty="0">
                <a:highlight>
                  <a:srgbClr val="00FFFF"/>
                </a:highlight>
              </a:rPr>
              <a:t>학원</a:t>
            </a:r>
            <a:r>
              <a:rPr kumimoji="1" lang="ko-KR" altLang="en-US" sz="2200" dirty="0"/>
              <a:t>은 </a:t>
            </a:r>
            <a:r>
              <a:rPr kumimoji="1" lang="ko-KR" altLang="en-US" sz="2200" dirty="0" err="1"/>
              <a:t>악기별</a:t>
            </a:r>
            <a:r>
              <a:rPr kumimoji="1" lang="ko-KR" altLang="en-US" sz="2200" dirty="0"/>
              <a:t> </a:t>
            </a:r>
            <a:r>
              <a:rPr kumimoji="1" lang="ko-KR" altLang="en-US" sz="2200" u="sng" dirty="0"/>
              <a:t>연습실의 번호</a:t>
            </a:r>
            <a:r>
              <a:rPr kumimoji="1" lang="en-US" altLang="ko-KR" sz="2200" u="sng" dirty="0"/>
              <a:t>,</a:t>
            </a:r>
            <a:r>
              <a:rPr kumimoji="1" lang="ko-KR" altLang="en-US" sz="2200" u="sng" dirty="0"/>
              <a:t> 연습이 가능한 시간을 </a:t>
            </a:r>
            <a:r>
              <a:rPr kumimoji="1" lang="ko-KR" altLang="en-US" sz="2200" dirty="0"/>
              <a:t>알고 있다</a:t>
            </a:r>
            <a:r>
              <a:rPr kumimoji="1" lang="en-US" altLang="ko-KR" sz="22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2200" dirty="0"/>
              <a:t>(</a:t>
            </a:r>
            <a:r>
              <a:rPr kumimoji="1" lang="ko-KR" altLang="en-US" sz="2200" dirty="0"/>
              <a:t>드럼 </a:t>
            </a:r>
            <a:r>
              <a:rPr kumimoji="1" lang="en-US" altLang="ko-KR" sz="2200" dirty="0"/>
              <a:t>D01, </a:t>
            </a:r>
            <a:r>
              <a:rPr kumimoji="1" lang="ko-KR" altLang="en-US" sz="2200" dirty="0"/>
              <a:t>기타</a:t>
            </a:r>
            <a:r>
              <a:rPr kumimoji="1" lang="en-US" altLang="ko-KR" sz="2200" dirty="0"/>
              <a:t> G01, </a:t>
            </a:r>
            <a:r>
              <a:rPr kumimoji="1" lang="ko-KR" altLang="en-US" sz="2200" dirty="0"/>
              <a:t>베이스</a:t>
            </a:r>
            <a:r>
              <a:rPr kumimoji="1" lang="en-US" altLang="ko-KR" sz="2200" dirty="0"/>
              <a:t> B01, </a:t>
            </a:r>
            <a:r>
              <a:rPr kumimoji="1" lang="ko-KR" altLang="en-US" sz="2200" dirty="0"/>
              <a:t>피아노</a:t>
            </a:r>
            <a:r>
              <a:rPr kumimoji="1" lang="en-US" altLang="ko-KR" sz="2200" dirty="0"/>
              <a:t> P01,…)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200" dirty="0">
                <a:highlight>
                  <a:srgbClr val="FF00FF"/>
                </a:highlight>
              </a:rPr>
              <a:t>악기</a:t>
            </a:r>
            <a:r>
              <a:rPr kumimoji="1" lang="ko-KR" altLang="en-US" sz="2200" dirty="0"/>
              <a:t>는 </a:t>
            </a:r>
            <a:r>
              <a:rPr kumimoji="1" lang="ko-KR" altLang="en-US" sz="2200" u="sng" dirty="0"/>
              <a:t>전화번호와</a:t>
            </a:r>
            <a:r>
              <a:rPr kumimoji="1" lang="en-US" altLang="ko-KR" sz="2200" u="sng" dirty="0"/>
              <a:t>, </a:t>
            </a:r>
            <a:r>
              <a:rPr kumimoji="1" lang="ko-KR" altLang="en-US" sz="2200" u="sng" dirty="0"/>
              <a:t>악기</a:t>
            </a:r>
            <a:r>
              <a:rPr kumimoji="1" lang="ko-KR" altLang="en-US" sz="2200" dirty="0"/>
              <a:t>를 알고 있다</a:t>
            </a:r>
            <a:r>
              <a:rPr kumimoji="1" lang="en-US" altLang="ko-KR" sz="22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회원은 연습실을 예약하는데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연습실 </a:t>
            </a:r>
            <a:r>
              <a:rPr kumimoji="1" lang="en-US" altLang="ko-KR" sz="2200" dirty="0"/>
              <a:t>1</a:t>
            </a:r>
            <a:r>
              <a:rPr kumimoji="1" lang="ko-KR" altLang="en-US" sz="2200" dirty="0"/>
              <a:t>개를 예약 할 수 있고</a:t>
            </a:r>
            <a:r>
              <a:rPr kumimoji="1" lang="en-US" altLang="ko-KR" sz="2200" dirty="0"/>
              <a:t>,</a:t>
            </a:r>
            <a:r>
              <a:rPr kumimoji="1" lang="ko-KR" altLang="en-US" sz="2200" dirty="0"/>
              <a:t> </a:t>
            </a:r>
            <a:endParaRPr kumimoji="1" lang="en-US" altLang="ko-KR" sz="2200" dirty="0"/>
          </a:p>
          <a:p>
            <a:pPr>
              <a:lnSpc>
                <a:spcPct val="150000"/>
              </a:lnSpc>
            </a:pPr>
            <a:r>
              <a:rPr kumimoji="1" lang="ko-KR" altLang="en-US" sz="2200" dirty="0"/>
              <a:t>  한 연습실은 회원 </a:t>
            </a:r>
            <a:r>
              <a:rPr kumimoji="1" lang="en-US" altLang="ko-KR" sz="2200" dirty="0"/>
              <a:t>1</a:t>
            </a:r>
            <a:r>
              <a:rPr kumimoji="1" lang="ko-KR" altLang="en-US" sz="2200" dirty="0"/>
              <a:t>명만 예약 할 수 있다</a:t>
            </a:r>
            <a:r>
              <a:rPr kumimoji="1" lang="en-US" altLang="ko-KR" sz="2200" dirty="0"/>
              <a:t>. (</a:t>
            </a:r>
            <a:r>
              <a:rPr kumimoji="1" lang="ko-KR" altLang="en-US" sz="2200" dirty="0"/>
              <a:t> </a:t>
            </a:r>
            <a:r>
              <a:rPr kumimoji="1" lang="en-US" altLang="ko-KR" sz="2200" dirty="0"/>
              <a:t>1</a:t>
            </a:r>
            <a:r>
              <a:rPr kumimoji="1" lang="ko-KR" altLang="en-US" sz="2200" dirty="0"/>
              <a:t>시간 기준 </a:t>
            </a:r>
            <a:r>
              <a:rPr kumimoji="1" lang="en-US" altLang="ko-KR" sz="22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200" dirty="0"/>
              <a:t>회원은 악기를 반드시 </a:t>
            </a:r>
            <a:r>
              <a:rPr kumimoji="1" lang="en-US" altLang="ko-KR" sz="2200" dirty="0"/>
              <a:t>1</a:t>
            </a:r>
            <a:r>
              <a:rPr kumimoji="1" lang="ko-KR" altLang="en-US" sz="2200" dirty="0"/>
              <a:t>개를 배운다</a:t>
            </a:r>
            <a:r>
              <a:rPr kumimoji="1" lang="en-US" altLang="ko-KR" sz="2200" dirty="0"/>
              <a:t>. </a:t>
            </a:r>
            <a:r>
              <a:rPr kumimoji="1" lang="ko-KR" altLang="en-US" sz="2200" dirty="0"/>
              <a:t>악기 중 아무도 다루지 않는 악기가 있을 수 있다</a:t>
            </a:r>
            <a:r>
              <a:rPr kumimoji="1" lang="en-US" altLang="ko-KR" sz="2200" dirty="0"/>
              <a:t>.</a:t>
            </a:r>
          </a:p>
          <a:p>
            <a:endParaRPr kumimoji="1"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1684892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082177" y="484497"/>
            <a:ext cx="495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DB</a:t>
            </a:r>
            <a:r>
              <a:rPr kumimoji="1" lang="ko-KR" altLang="en-US" sz="2000" dirty="0"/>
              <a:t>설계 </a:t>
            </a:r>
            <a:r>
              <a:rPr kumimoji="1" lang="en-US" altLang="ko-KR" sz="2000" dirty="0"/>
              <a:t>– </a:t>
            </a:r>
            <a:r>
              <a:rPr kumimoji="1" lang="ko-KR" altLang="en-US" sz="2000" dirty="0"/>
              <a:t>개념적 설계 </a:t>
            </a:r>
            <a:r>
              <a:rPr kumimoji="1" lang="en-US" altLang="ko-KR" sz="2000" dirty="0"/>
              <a:t>E-RD</a:t>
            </a:r>
            <a:r>
              <a:rPr kumimoji="1" lang="ko-KR" altLang="en-US" sz="2000" dirty="0"/>
              <a:t> 만들기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F6AE8F-8C42-CF46-BDBA-3B80480A8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932441"/>
              </p:ext>
            </p:extLst>
          </p:nvPr>
        </p:nvGraphicFramePr>
        <p:xfrm>
          <a:off x="56412" y="2081972"/>
          <a:ext cx="11858660" cy="25651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73073">
                  <a:extLst>
                    <a:ext uri="{9D8B030D-6E8A-4147-A177-3AD203B41FA5}">
                      <a16:colId xmlns:a16="http://schemas.microsoft.com/office/drawing/2014/main" val="576792274"/>
                    </a:ext>
                  </a:extLst>
                </a:gridCol>
                <a:gridCol w="9585587">
                  <a:extLst>
                    <a:ext uri="{9D8B030D-6E8A-4147-A177-3AD203B41FA5}">
                      <a16:colId xmlns:a16="http://schemas.microsoft.com/office/drawing/2014/main" val="1608920335"/>
                    </a:ext>
                  </a:extLst>
                </a:gridCol>
              </a:tblGrid>
              <a:tr h="3843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개체와 속성 추출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791844"/>
                  </a:ext>
                </a:extLst>
              </a:tr>
              <a:tr h="462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개체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속성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664703"/>
                  </a:ext>
                </a:extLst>
              </a:tr>
              <a:tr h="4621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회원</a:t>
                      </a:r>
                      <a:r>
                        <a:rPr lang="en-US" altLang="ko-KR" sz="2000" dirty="0"/>
                        <a:t>(member)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u="sng" dirty="0"/>
                        <a:t>전화번호</a:t>
                      </a:r>
                      <a:r>
                        <a:rPr lang="en-US" altLang="ko-KR" sz="2000" u="sng" dirty="0"/>
                        <a:t>(</a:t>
                      </a:r>
                      <a:r>
                        <a:rPr lang="en-US" altLang="ko-KR" sz="2000" u="sng" dirty="0" err="1"/>
                        <a:t>mem_num</a:t>
                      </a:r>
                      <a:r>
                        <a:rPr lang="en-US" altLang="ko-KR" sz="2000" u="sng" dirty="0"/>
                        <a:t>)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 비밀번호</a:t>
                      </a:r>
                      <a:r>
                        <a:rPr lang="en-US" altLang="ko-KR" sz="2000" dirty="0"/>
                        <a:t>(</a:t>
                      </a:r>
                      <a:r>
                        <a:rPr lang="en-US" altLang="ko-KR" sz="2000" dirty="0" err="1"/>
                        <a:t>mem_pw</a:t>
                      </a:r>
                      <a:r>
                        <a:rPr lang="en-US" altLang="ko-KR" sz="2000" dirty="0"/>
                        <a:t>),</a:t>
                      </a:r>
                      <a:r>
                        <a:rPr lang="ko-KR" altLang="en-US" sz="2000" dirty="0"/>
                        <a:t> 이름</a:t>
                      </a:r>
                      <a:r>
                        <a:rPr lang="en-US" altLang="ko-KR" sz="2000" dirty="0"/>
                        <a:t>(</a:t>
                      </a:r>
                      <a:r>
                        <a:rPr lang="en-US" altLang="ko-KR" sz="2000" dirty="0" err="1"/>
                        <a:t>mem_name</a:t>
                      </a:r>
                      <a:r>
                        <a:rPr lang="en-US" altLang="ko-KR" sz="2000" dirty="0"/>
                        <a:t>), </a:t>
                      </a:r>
                      <a:r>
                        <a:rPr lang="ko-KR" altLang="en-US" sz="2000" dirty="0"/>
                        <a:t>등록</a:t>
                      </a:r>
                      <a:r>
                        <a:rPr lang="en-US" altLang="ko-KR" sz="2000" dirty="0"/>
                        <a:t> </a:t>
                      </a:r>
                      <a:r>
                        <a:rPr lang="ko-KR" altLang="en-US" sz="2000" dirty="0"/>
                        <a:t>이유</a:t>
                      </a:r>
                      <a:r>
                        <a:rPr lang="en-US" altLang="ko-KR" sz="2000" dirty="0"/>
                        <a:t>(</a:t>
                      </a:r>
                      <a:r>
                        <a:rPr lang="en-US" altLang="ko-KR" sz="2000" dirty="0" err="1"/>
                        <a:t>mem_why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347224"/>
                  </a:ext>
                </a:extLst>
              </a:tr>
              <a:tr h="4282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확인</a:t>
                      </a:r>
                      <a:r>
                        <a:rPr lang="en-US" altLang="ko-KR" sz="2000" dirty="0"/>
                        <a:t>(check)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u="sng" dirty="0"/>
                        <a:t>전화번호</a:t>
                      </a:r>
                      <a:r>
                        <a:rPr lang="en-US" altLang="ko-KR" sz="2000" u="sng" dirty="0"/>
                        <a:t>(</a:t>
                      </a:r>
                      <a:r>
                        <a:rPr lang="en-US" altLang="ko-KR" sz="2000" u="sng" dirty="0" err="1"/>
                        <a:t>chk_num</a:t>
                      </a:r>
                      <a:r>
                        <a:rPr lang="en-US" altLang="ko-KR" sz="2000" u="sng" dirty="0"/>
                        <a:t>)</a:t>
                      </a:r>
                      <a:r>
                        <a:rPr lang="en-US" altLang="ko-KR" sz="2000" u="none" dirty="0"/>
                        <a:t>,</a:t>
                      </a:r>
                      <a:r>
                        <a:rPr lang="ko-KR" altLang="en-US" sz="2000" u="none" dirty="0"/>
                        <a:t> </a:t>
                      </a:r>
                      <a:r>
                        <a:rPr lang="ko-KR" altLang="en-US" sz="2000" dirty="0"/>
                        <a:t>예약 시간</a:t>
                      </a:r>
                      <a:r>
                        <a:rPr lang="en-US" altLang="ko-KR" sz="2000" dirty="0"/>
                        <a:t>(</a:t>
                      </a:r>
                      <a:r>
                        <a:rPr lang="en-US" altLang="ko-KR" sz="2000" dirty="0" err="1"/>
                        <a:t>chk_time</a:t>
                      </a:r>
                      <a:r>
                        <a:rPr lang="en-US" altLang="ko-KR" sz="2000" dirty="0"/>
                        <a:t>),</a:t>
                      </a:r>
                      <a:r>
                        <a:rPr lang="ko-KR" altLang="en-US" sz="2000" dirty="0"/>
                        <a:t>예약 날짜</a:t>
                      </a:r>
                      <a:r>
                        <a:rPr lang="en-US" altLang="ko-KR" sz="2000" dirty="0"/>
                        <a:t>(</a:t>
                      </a:r>
                      <a:r>
                        <a:rPr lang="en-US" altLang="ko-KR" sz="2000" dirty="0" err="1"/>
                        <a:t>chk_date</a:t>
                      </a:r>
                      <a:r>
                        <a:rPr lang="en-US" altLang="ko-KR" sz="2000" dirty="0"/>
                        <a:t>),</a:t>
                      </a:r>
                      <a:r>
                        <a:rPr lang="ko-KR" altLang="en-US" sz="2000" dirty="0"/>
                        <a:t> 예약 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 취소</a:t>
                      </a:r>
                      <a:r>
                        <a:rPr lang="en-US" altLang="ko-KR" sz="2000" dirty="0"/>
                        <a:t>(</a:t>
                      </a:r>
                      <a:r>
                        <a:rPr lang="en-US" altLang="ko-KR" sz="2000" dirty="0" err="1"/>
                        <a:t>chk_rc</a:t>
                      </a:r>
                      <a:r>
                        <a:rPr lang="en-US" altLang="ko-KR" sz="2000" dirty="0"/>
                        <a:t>), </a:t>
                      </a:r>
                      <a:r>
                        <a:rPr lang="ko-KR" altLang="en-US" sz="2000" dirty="0"/>
                        <a:t>페널티 횟수</a:t>
                      </a:r>
                      <a:r>
                        <a:rPr lang="en-US" altLang="ko-KR" sz="2000" dirty="0"/>
                        <a:t>(</a:t>
                      </a:r>
                      <a:r>
                        <a:rPr lang="en-US" altLang="ko-KR" sz="2000" dirty="0" err="1"/>
                        <a:t>chk_pen</a:t>
                      </a:r>
                      <a:r>
                        <a:rPr lang="en-US" altLang="ko-KR" sz="2000" dirty="0"/>
                        <a:t>)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757765"/>
                  </a:ext>
                </a:extLst>
              </a:tr>
              <a:tr h="5554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학원</a:t>
                      </a:r>
                      <a:r>
                        <a:rPr lang="en-US" altLang="ko-KR" sz="2000" dirty="0"/>
                        <a:t>(academy)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u="sng" dirty="0"/>
                        <a:t>연습실 번호</a:t>
                      </a:r>
                      <a:r>
                        <a:rPr lang="en-US" altLang="ko-KR" sz="2000" u="sng" dirty="0"/>
                        <a:t>(</a:t>
                      </a:r>
                      <a:r>
                        <a:rPr lang="en-US" altLang="ko-KR" sz="2000" u="sng" dirty="0" err="1"/>
                        <a:t>ac_no</a:t>
                      </a:r>
                      <a:r>
                        <a:rPr lang="en-US" altLang="ko-KR" sz="2000" u="sng" dirty="0"/>
                        <a:t>),</a:t>
                      </a:r>
                      <a:r>
                        <a:rPr lang="ko-KR" altLang="en-US" sz="2000" u="sng" dirty="0"/>
                        <a:t> </a:t>
                      </a:r>
                      <a:r>
                        <a:rPr lang="ko-KR" altLang="en-US" sz="2000" dirty="0"/>
                        <a:t>연습실 사용 가능한 시간</a:t>
                      </a:r>
                      <a:r>
                        <a:rPr lang="en-US" altLang="ko-KR" sz="2000" dirty="0"/>
                        <a:t>(</a:t>
                      </a:r>
                      <a:r>
                        <a:rPr lang="en-US" altLang="ko-KR" sz="2000" dirty="0" err="1"/>
                        <a:t>ac_time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453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6052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082177" y="484497"/>
            <a:ext cx="495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DB</a:t>
            </a:r>
            <a:r>
              <a:rPr kumimoji="1" lang="ko-KR" altLang="en-US" sz="2000" dirty="0"/>
              <a:t>설계 </a:t>
            </a:r>
            <a:r>
              <a:rPr kumimoji="1" lang="en-US" altLang="ko-KR" sz="2000" dirty="0"/>
              <a:t>– </a:t>
            </a:r>
            <a:r>
              <a:rPr kumimoji="1" lang="ko-KR" altLang="en-US" sz="2000" dirty="0"/>
              <a:t>개념적 설계 </a:t>
            </a:r>
            <a:r>
              <a:rPr kumimoji="1" lang="en-US" altLang="ko-KR" sz="2000" dirty="0"/>
              <a:t>E-RD</a:t>
            </a:r>
            <a:r>
              <a:rPr kumimoji="1" lang="ko-KR" altLang="en-US" sz="2000" dirty="0"/>
              <a:t> 만들기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F6AE8F-8C42-CF46-BDBA-3B80480A85FF}"/>
              </a:ext>
            </a:extLst>
          </p:cNvPr>
          <p:cNvGraphicFramePr>
            <a:graphicFrameLocks noGrp="1"/>
          </p:cNvGraphicFramePr>
          <p:nvPr/>
        </p:nvGraphicFramePr>
        <p:xfrm>
          <a:off x="56412" y="2081972"/>
          <a:ext cx="11858660" cy="293413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73073">
                  <a:extLst>
                    <a:ext uri="{9D8B030D-6E8A-4147-A177-3AD203B41FA5}">
                      <a16:colId xmlns:a16="http://schemas.microsoft.com/office/drawing/2014/main" val="576792274"/>
                    </a:ext>
                  </a:extLst>
                </a:gridCol>
                <a:gridCol w="9585587">
                  <a:extLst>
                    <a:ext uri="{9D8B030D-6E8A-4147-A177-3AD203B41FA5}">
                      <a16:colId xmlns:a16="http://schemas.microsoft.com/office/drawing/2014/main" val="1608920335"/>
                    </a:ext>
                  </a:extLst>
                </a:gridCol>
              </a:tblGrid>
              <a:tr h="38431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bg1"/>
                          </a:solidFill>
                        </a:rPr>
                        <a:t>개체와 속성 추출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791844"/>
                  </a:ext>
                </a:extLst>
              </a:tr>
              <a:tr h="462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개체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속성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664703"/>
                  </a:ext>
                </a:extLst>
              </a:tr>
              <a:tr h="4621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회원</a:t>
                      </a:r>
                      <a:r>
                        <a:rPr lang="en-US" altLang="ko-KR" sz="2000" dirty="0"/>
                        <a:t>(member)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u="sng" dirty="0"/>
                        <a:t>전화번호</a:t>
                      </a:r>
                      <a:r>
                        <a:rPr lang="en-US" altLang="ko-KR" sz="2000" u="sng" dirty="0"/>
                        <a:t>(</a:t>
                      </a:r>
                      <a:r>
                        <a:rPr lang="en-US" altLang="ko-KR" sz="2000" u="sng" dirty="0" err="1"/>
                        <a:t>mem_num</a:t>
                      </a:r>
                      <a:r>
                        <a:rPr lang="en-US" altLang="ko-KR" sz="2000" u="sng" dirty="0"/>
                        <a:t>)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 비밀번호</a:t>
                      </a:r>
                      <a:r>
                        <a:rPr lang="en-US" altLang="ko-KR" sz="2000" dirty="0"/>
                        <a:t>(</a:t>
                      </a:r>
                      <a:r>
                        <a:rPr lang="en-US" altLang="ko-KR" sz="2000" dirty="0" err="1"/>
                        <a:t>mem_pw</a:t>
                      </a:r>
                      <a:r>
                        <a:rPr lang="en-US" altLang="ko-KR" sz="2000" dirty="0"/>
                        <a:t>),</a:t>
                      </a:r>
                      <a:r>
                        <a:rPr lang="ko-KR" altLang="en-US" sz="2000" dirty="0"/>
                        <a:t> 이름</a:t>
                      </a:r>
                      <a:r>
                        <a:rPr lang="en-US" altLang="ko-KR" sz="2000" dirty="0"/>
                        <a:t>(</a:t>
                      </a:r>
                      <a:r>
                        <a:rPr lang="en-US" altLang="ko-KR" sz="2000" dirty="0" err="1"/>
                        <a:t>mem_name</a:t>
                      </a:r>
                      <a:r>
                        <a:rPr lang="en-US" altLang="ko-KR" sz="2000" dirty="0"/>
                        <a:t>), </a:t>
                      </a:r>
                      <a:r>
                        <a:rPr lang="ko-KR" altLang="en-US" sz="2000" dirty="0"/>
                        <a:t>등록</a:t>
                      </a:r>
                      <a:r>
                        <a:rPr lang="en-US" altLang="ko-KR" sz="2000" dirty="0"/>
                        <a:t> </a:t>
                      </a:r>
                      <a:r>
                        <a:rPr lang="ko-KR" altLang="en-US" sz="2000" dirty="0"/>
                        <a:t>이유</a:t>
                      </a:r>
                      <a:r>
                        <a:rPr lang="en-US" altLang="ko-KR" sz="2000" dirty="0"/>
                        <a:t>(</a:t>
                      </a:r>
                      <a:r>
                        <a:rPr lang="en-US" altLang="ko-KR" sz="2000" dirty="0" err="1"/>
                        <a:t>mem_why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347224"/>
                  </a:ext>
                </a:extLst>
              </a:tr>
              <a:tr h="4282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확인</a:t>
                      </a:r>
                      <a:r>
                        <a:rPr lang="en-US" altLang="ko-KR" sz="2000" dirty="0"/>
                        <a:t>(check)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u="sng" dirty="0"/>
                        <a:t>전화번호</a:t>
                      </a:r>
                      <a:r>
                        <a:rPr lang="en-US" altLang="ko-KR" sz="2000" u="sng" dirty="0"/>
                        <a:t>(</a:t>
                      </a:r>
                      <a:r>
                        <a:rPr lang="en-US" altLang="ko-KR" sz="2000" u="sng" dirty="0" err="1"/>
                        <a:t>chk_num</a:t>
                      </a:r>
                      <a:r>
                        <a:rPr lang="en-US" altLang="ko-KR" sz="2000" u="sng" dirty="0"/>
                        <a:t>)</a:t>
                      </a:r>
                      <a:r>
                        <a:rPr lang="en-US" altLang="ko-KR" sz="2000" u="none" dirty="0"/>
                        <a:t>,</a:t>
                      </a:r>
                      <a:r>
                        <a:rPr lang="ko-KR" altLang="en-US" sz="2000" u="none" dirty="0"/>
                        <a:t> </a:t>
                      </a:r>
                      <a:r>
                        <a:rPr lang="ko-KR" altLang="en-US" sz="2000" dirty="0"/>
                        <a:t>예약 시간</a:t>
                      </a:r>
                      <a:r>
                        <a:rPr lang="en-US" altLang="ko-KR" sz="2000" dirty="0"/>
                        <a:t>(</a:t>
                      </a:r>
                      <a:r>
                        <a:rPr lang="en-US" altLang="ko-KR" sz="2000" dirty="0" err="1"/>
                        <a:t>chk_time</a:t>
                      </a:r>
                      <a:r>
                        <a:rPr lang="en-US" altLang="ko-KR" sz="2000" dirty="0"/>
                        <a:t>),</a:t>
                      </a:r>
                      <a:r>
                        <a:rPr lang="ko-KR" altLang="en-US" sz="2000" dirty="0"/>
                        <a:t>예약 날짜</a:t>
                      </a:r>
                      <a:r>
                        <a:rPr lang="en-US" altLang="ko-KR" sz="2000" dirty="0"/>
                        <a:t>(</a:t>
                      </a:r>
                      <a:r>
                        <a:rPr lang="en-US" altLang="ko-KR" sz="2000" dirty="0" err="1"/>
                        <a:t>chk_date</a:t>
                      </a:r>
                      <a:r>
                        <a:rPr lang="en-US" altLang="ko-KR" sz="2000" dirty="0"/>
                        <a:t>),</a:t>
                      </a:r>
                      <a:r>
                        <a:rPr lang="ko-KR" altLang="en-US" sz="2000" dirty="0"/>
                        <a:t> 예약 </a:t>
                      </a:r>
                      <a:r>
                        <a:rPr lang="en-US" altLang="ko-KR" sz="2000" dirty="0"/>
                        <a:t>/</a:t>
                      </a:r>
                      <a:r>
                        <a:rPr lang="ko-KR" altLang="en-US" sz="2000" dirty="0"/>
                        <a:t> 취소</a:t>
                      </a:r>
                      <a:r>
                        <a:rPr lang="en-US" altLang="ko-KR" sz="2000" dirty="0"/>
                        <a:t>(</a:t>
                      </a:r>
                      <a:r>
                        <a:rPr lang="en-US" altLang="ko-KR" sz="2000" dirty="0" err="1"/>
                        <a:t>chk_rc</a:t>
                      </a:r>
                      <a:r>
                        <a:rPr lang="en-US" altLang="ko-KR" sz="2000" dirty="0"/>
                        <a:t>), </a:t>
                      </a:r>
                      <a:r>
                        <a:rPr lang="ko-KR" altLang="en-US" sz="2000" dirty="0"/>
                        <a:t>페널티 횟수</a:t>
                      </a:r>
                      <a:r>
                        <a:rPr lang="en-US" altLang="ko-KR" sz="2000" dirty="0"/>
                        <a:t>(</a:t>
                      </a:r>
                      <a:r>
                        <a:rPr lang="en-US" altLang="ko-KR" sz="2000" dirty="0" err="1"/>
                        <a:t>chk_pen</a:t>
                      </a:r>
                      <a:r>
                        <a:rPr lang="en-US" altLang="ko-KR" sz="2000" dirty="0"/>
                        <a:t>)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757765"/>
                  </a:ext>
                </a:extLst>
              </a:tr>
              <a:tr h="4621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학원</a:t>
                      </a:r>
                      <a:r>
                        <a:rPr lang="en-US" altLang="ko-KR" sz="2000" dirty="0"/>
                        <a:t>(academy)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u="sng" dirty="0"/>
                        <a:t>연습실 번호</a:t>
                      </a:r>
                      <a:r>
                        <a:rPr lang="en-US" altLang="ko-KR" sz="2000" u="sng" dirty="0"/>
                        <a:t>(</a:t>
                      </a:r>
                      <a:r>
                        <a:rPr lang="en-US" altLang="ko-KR" sz="2000" u="sng" dirty="0" err="1"/>
                        <a:t>ac_no</a:t>
                      </a:r>
                      <a:r>
                        <a:rPr lang="en-US" altLang="ko-KR" sz="2000" u="sng" dirty="0"/>
                        <a:t>),</a:t>
                      </a:r>
                      <a:r>
                        <a:rPr lang="ko-KR" altLang="en-US" sz="2000" u="sng" dirty="0"/>
                        <a:t> </a:t>
                      </a:r>
                      <a:r>
                        <a:rPr lang="ko-KR" altLang="en-US" sz="2000" dirty="0"/>
                        <a:t>연습실 사용 가능한 시간</a:t>
                      </a:r>
                      <a:r>
                        <a:rPr lang="en-US" altLang="ko-KR" sz="2000" dirty="0"/>
                        <a:t>(</a:t>
                      </a:r>
                      <a:r>
                        <a:rPr lang="en-US" altLang="ko-KR" sz="2000" dirty="0" err="1"/>
                        <a:t>ac_time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453222"/>
                  </a:ext>
                </a:extLst>
              </a:tr>
              <a:tr h="4621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악기</a:t>
                      </a:r>
                      <a:r>
                        <a:rPr lang="en-US" altLang="ko-KR" sz="2000" dirty="0"/>
                        <a:t>(instrumental)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u="sng" dirty="0"/>
                        <a:t>전화번호</a:t>
                      </a:r>
                      <a:r>
                        <a:rPr lang="en-US" altLang="ko-KR" sz="2000" u="sng" dirty="0"/>
                        <a:t>(</a:t>
                      </a:r>
                      <a:r>
                        <a:rPr lang="en-US" altLang="ko-KR" sz="2000" u="sng" dirty="0" err="1"/>
                        <a:t>inst_num</a:t>
                      </a:r>
                      <a:r>
                        <a:rPr lang="en-US" altLang="ko-KR" sz="2000" u="sng" dirty="0"/>
                        <a:t>)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악기 종류</a:t>
                      </a:r>
                      <a:r>
                        <a:rPr lang="en-US" altLang="ko-KR" sz="2000" dirty="0"/>
                        <a:t>(</a:t>
                      </a:r>
                      <a:r>
                        <a:rPr lang="en-US" altLang="ko-KR" sz="2000" dirty="0" err="1"/>
                        <a:t>inst_k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33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478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4082177" y="484497"/>
            <a:ext cx="495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DB</a:t>
            </a:r>
            <a:r>
              <a:rPr kumimoji="1" lang="ko-KR" altLang="en-US" sz="2000" dirty="0"/>
              <a:t>설계 </a:t>
            </a:r>
            <a:r>
              <a:rPr kumimoji="1" lang="en-US" altLang="ko-KR" sz="2000" dirty="0"/>
              <a:t>– </a:t>
            </a:r>
            <a:r>
              <a:rPr kumimoji="1" lang="ko-KR" altLang="en-US" sz="2000" dirty="0"/>
              <a:t>개념적 설계 </a:t>
            </a:r>
            <a:r>
              <a:rPr kumimoji="1" lang="en-US" altLang="ko-KR" sz="2000" dirty="0"/>
              <a:t>E-RD</a:t>
            </a:r>
            <a:r>
              <a:rPr kumimoji="1" lang="ko-KR" altLang="en-US" sz="2000" dirty="0"/>
              <a:t> 만들기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05E4346-3850-B241-9C11-E3B169DD2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229007"/>
              </p:ext>
            </p:extLst>
          </p:nvPr>
        </p:nvGraphicFramePr>
        <p:xfrm>
          <a:off x="75103" y="2199585"/>
          <a:ext cx="11700058" cy="28651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75780">
                  <a:extLst>
                    <a:ext uri="{9D8B030D-6E8A-4147-A177-3AD203B41FA5}">
                      <a16:colId xmlns:a16="http://schemas.microsoft.com/office/drawing/2014/main" val="3533183841"/>
                    </a:ext>
                  </a:extLst>
                </a:gridCol>
                <a:gridCol w="9059453">
                  <a:extLst>
                    <a:ext uri="{9D8B030D-6E8A-4147-A177-3AD203B41FA5}">
                      <a16:colId xmlns:a16="http://schemas.microsoft.com/office/drawing/2014/main" val="4041530021"/>
                    </a:ext>
                  </a:extLst>
                </a:gridCol>
                <a:gridCol w="1464825">
                  <a:extLst>
                    <a:ext uri="{9D8B030D-6E8A-4147-A177-3AD203B41FA5}">
                      <a16:colId xmlns:a16="http://schemas.microsoft.com/office/drawing/2014/main" val="3971887056"/>
                    </a:ext>
                  </a:extLst>
                </a:gridCol>
              </a:tblGrid>
              <a:tr h="31981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개체 간의 관계 추출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70411"/>
                  </a:ext>
                </a:extLst>
              </a:tr>
              <a:tr h="3198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관계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관계에 참여하는 개체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관계 유형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622496"/>
                  </a:ext>
                </a:extLst>
              </a:tr>
              <a:tr h="6179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예약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회원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선택</a:t>
                      </a:r>
                      <a:r>
                        <a:rPr lang="en-US" altLang="ko-KR" sz="2000" dirty="0"/>
                        <a:t>): </a:t>
                      </a:r>
                      <a:r>
                        <a:rPr lang="ko-KR" altLang="en-US" sz="2000" dirty="0"/>
                        <a:t>한 회원은 </a:t>
                      </a:r>
                      <a:r>
                        <a:rPr lang="ko-KR" altLang="en-US" sz="2000" dirty="0" err="1"/>
                        <a:t>여러개</a:t>
                      </a:r>
                      <a:r>
                        <a:rPr lang="ko-KR" altLang="en-US" sz="2000" dirty="0"/>
                        <a:t> 연습실을 예약 할 수 있다</a:t>
                      </a:r>
                      <a:r>
                        <a:rPr lang="en-US" altLang="ko-KR" sz="2000" dirty="0"/>
                        <a:t>. </a:t>
                      </a:r>
                    </a:p>
                    <a:p>
                      <a:pPr latinLnBrk="1"/>
                      <a:r>
                        <a:rPr lang="ko-KR" altLang="en-US" sz="2000" dirty="0"/>
                        <a:t>학원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필수</a:t>
                      </a:r>
                      <a:r>
                        <a:rPr lang="en-US" altLang="ko-KR" sz="2000" dirty="0"/>
                        <a:t>): </a:t>
                      </a:r>
                      <a:r>
                        <a:rPr lang="ko-KR" altLang="en-US" sz="2000" dirty="0"/>
                        <a:t>한 연습실은 반드시 한 명의 회원이 예약한다</a:t>
                      </a:r>
                      <a:r>
                        <a:rPr lang="en-US" altLang="ko-KR" sz="2000" dirty="0"/>
                        <a:t>. 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N : 1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613275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회원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필수</a:t>
                      </a:r>
                      <a:r>
                        <a:rPr lang="en-US" altLang="ko-KR" sz="2000" dirty="0"/>
                        <a:t>) :</a:t>
                      </a:r>
                      <a:r>
                        <a:rPr lang="ko-KR" altLang="en-US" sz="2000" dirty="0"/>
                        <a:t> 모든 회원은 반드시 </a:t>
                      </a:r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개의 악기를 다룬다</a:t>
                      </a:r>
                      <a:r>
                        <a:rPr lang="en-US" altLang="ko-KR" sz="2000" dirty="0"/>
                        <a:t>.</a:t>
                      </a:r>
                    </a:p>
                    <a:p>
                      <a:pPr latinLnBrk="1"/>
                      <a:r>
                        <a:rPr lang="ko-KR" altLang="en-US" sz="2000" dirty="0"/>
                        <a:t>악기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선택</a:t>
                      </a:r>
                      <a:r>
                        <a:rPr lang="en-US" altLang="ko-KR" sz="2000" dirty="0"/>
                        <a:t>)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:</a:t>
                      </a:r>
                      <a:r>
                        <a:rPr lang="ko-KR" altLang="en-US" sz="2000" dirty="0"/>
                        <a:t> 아무도 하지않는 악기가 있을 수 도 있다</a:t>
                      </a:r>
                      <a:r>
                        <a:rPr lang="en-US" altLang="ko-KR" sz="2000" dirty="0"/>
                        <a:t>.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N : 1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713642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존재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/>
                        <a:t>악기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선택</a:t>
                      </a:r>
                      <a:r>
                        <a:rPr lang="en-US" altLang="ko-KR" sz="2000" dirty="0"/>
                        <a:t>) : </a:t>
                      </a:r>
                      <a:r>
                        <a:rPr lang="ko-KR" altLang="en-US" sz="2000" dirty="0"/>
                        <a:t>특정 종류의 악기가 없을 수도 있다</a:t>
                      </a:r>
                      <a:r>
                        <a:rPr lang="en-US" altLang="ko-KR" sz="2000" dirty="0"/>
                        <a:t>.</a:t>
                      </a:r>
                    </a:p>
                    <a:p>
                      <a:pPr latinLnBrk="1"/>
                      <a:r>
                        <a:rPr lang="ko-KR" altLang="en-US" sz="2000" dirty="0"/>
                        <a:t>학원 </a:t>
                      </a: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필수</a:t>
                      </a:r>
                      <a:r>
                        <a:rPr lang="en-US" altLang="ko-KR" sz="2000" dirty="0"/>
                        <a:t>): </a:t>
                      </a:r>
                      <a:r>
                        <a:rPr lang="ko-KR" altLang="en-US" sz="2000" dirty="0"/>
                        <a:t>학원엔 반드시 악기가 </a:t>
                      </a:r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개라도 존재해야한다</a:t>
                      </a:r>
                      <a:r>
                        <a:rPr lang="en-US" altLang="ko-KR" sz="2000" dirty="0"/>
                        <a:t>.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1 : N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833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60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293611" y="957160"/>
            <a:ext cx="3743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DB</a:t>
            </a:r>
            <a:r>
              <a:rPr kumimoji="1" lang="ko-KR" altLang="en-US" sz="2000" dirty="0"/>
              <a:t>설계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05E4346-3850-B241-9C11-E3B169DD2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591709"/>
              </p:ext>
            </p:extLst>
          </p:nvPr>
        </p:nvGraphicFramePr>
        <p:xfrm>
          <a:off x="108073" y="4310750"/>
          <a:ext cx="11700058" cy="2438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780">
                  <a:extLst>
                    <a:ext uri="{9D8B030D-6E8A-4147-A177-3AD203B41FA5}">
                      <a16:colId xmlns:a16="http://schemas.microsoft.com/office/drawing/2014/main" val="3533183841"/>
                    </a:ext>
                  </a:extLst>
                </a:gridCol>
                <a:gridCol w="9059453">
                  <a:extLst>
                    <a:ext uri="{9D8B030D-6E8A-4147-A177-3AD203B41FA5}">
                      <a16:colId xmlns:a16="http://schemas.microsoft.com/office/drawing/2014/main" val="4041530021"/>
                    </a:ext>
                  </a:extLst>
                </a:gridCol>
                <a:gridCol w="1464825">
                  <a:extLst>
                    <a:ext uri="{9D8B030D-6E8A-4147-A177-3AD203B41FA5}">
                      <a16:colId xmlns:a16="http://schemas.microsoft.com/office/drawing/2014/main" val="3971887056"/>
                    </a:ext>
                  </a:extLst>
                </a:gridCol>
              </a:tblGrid>
              <a:tr h="2507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관계에 참여하는 개체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관계 유형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622496"/>
                  </a:ext>
                </a:extLst>
              </a:tr>
              <a:tr h="6179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선택</a:t>
                      </a:r>
                      <a:r>
                        <a:rPr lang="en-US" altLang="ko-KR" dirty="0"/>
                        <a:t>): </a:t>
                      </a:r>
                      <a:r>
                        <a:rPr lang="ko-KR" altLang="en-US" dirty="0"/>
                        <a:t>한 회원은 </a:t>
                      </a:r>
                      <a:r>
                        <a:rPr lang="ko-KR" altLang="en-US" dirty="0" err="1"/>
                        <a:t>여러개</a:t>
                      </a:r>
                      <a:r>
                        <a:rPr lang="ko-KR" altLang="en-US" dirty="0"/>
                        <a:t> 연습실을 예약 할 수 있다</a:t>
                      </a:r>
                      <a:r>
                        <a:rPr lang="en-US" altLang="ko-KR" dirty="0"/>
                        <a:t>. </a:t>
                      </a:r>
                    </a:p>
                    <a:p>
                      <a:pPr latinLnBrk="1"/>
                      <a:r>
                        <a:rPr lang="ko-KR" altLang="en-US" dirty="0"/>
                        <a:t>학원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필수</a:t>
                      </a:r>
                      <a:r>
                        <a:rPr lang="en-US" altLang="ko-KR" dirty="0"/>
                        <a:t>): </a:t>
                      </a:r>
                      <a:r>
                        <a:rPr lang="ko-KR" altLang="en-US" dirty="0"/>
                        <a:t>한 연습실은 반드시 한 명의 회원이 예약한다</a:t>
                      </a:r>
                      <a:r>
                        <a:rPr lang="en-US" altLang="ko-KR" dirty="0"/>
                        <a:t>.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 : 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613275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필수</a:t>
                      </a:r>
                      <a:r>
                        <a:rPr lang="en-US" altLang="ko-KR" dirty="0"/>
                        <a:t>) :</a:t>
                      </a:r>
                      <a:r>
                        <a:rPr lang="ko-KR" altLang="en-US" dirty="0"/>
                        <a:t> 모든 회원은 반드시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개의 악기를 다룬다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/>
                        <a:t>악기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선택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아무도 하지않는 악기가 있을 수 도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 : 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713642"/>
                  </a:ext>
                </a:extLst>
              </a:tr>
              <a:tr h="7162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존재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학원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학원에는 </a:t>
                      </a:r>
                      <a:r>
                        <a:rPr lang="ko-KR" altLang="en-US" dirty="0" err="1"/>
                        <a:t>여러개의</a:t>
                      </a:r>
                      <a:r>
                        <a:rPr lang="ko-KR" altLang="en-US" dirty="0"/>
                        <a:t> 연습실이 존재한다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latinLnBrk="1"/>
                      <a:r>
                        <a:rPr lang="ko-KR" altLang="en-US" dirty="0"/>
                        <a:t>연습실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연습실은 학원</a:t>
                      </a:r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935818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F6AE8F-8C42-CF46-BDBA-3B80480A85FF}"/>
              </a:ext>
            </a:extLst>
          </p:cNvPr>
          <p:cNvGraphicFramePr>
            <a:graphicFrameLocks noGrp="1"/>
          </p:cNvGraphicFramePr>
          <p:nvPr/>
        </p:nvGraphicFramePr>
        <p:xfrm>
          <a:off x="141043" y="1419901"/>
          <a:ext cx="11634118" cy="263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562">
                  <a:extLst>
                    <a:ext uri="{9D8B030D-6E8A-4147-A177-3AD203B41FA5}">
                      <a16:colId xmlns:a16="http://schemas.microsoft.com/office/drawing/2014/main" val="576792274"/>
                    </a:ext>
                  </a:extLst>
                </a:gridCol>
                <a:gridCol w="9989556">
                  <a:extLst>
                    <a:ext uri="{9D8B030D-6E8A-4147-A177-3AD203B41FA5}">
                      <a16:colId xmlns:a16="http://schemas.microsoft.com/office/drawing/2014/main" val="1608920335"/>
                    </a:ext>
                  </a:extLst>
                </a:gridCol>
              </a:tblGrid>
              <a:tr h="4621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개체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664703"/>
                  </a:ext>
                </a:extLst>
              </a:tr>
              <a:tr h="4621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회원</a:t>
                      </a:r>
                      <a:r>
                        <a:rPr lang="en-US" altLang="ko-KR" dirty="0"/>
                        <a:t>(member)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u="sng" dirty="0"/>
                        <a:t>전화번호</a:t>
                      </a:r>
                      <a:r>
                        <a:rPr lang="en-US" altLang="ko-KR" u="sng" dirty="0"/>
                        <a:t>(</a:t>
                      </a:r>
                      <a:r>
                        <a:rPr lang="en-US" altLang="ko-KR" u="sng" dirty="0" err="1"/>
                        <a:t>mem_num</a:t>
                      </a:r>
                      <a:r>
                        <a:rPr lang="en-US" altLang="ko-KR" u="sng" dirty="0"/>
                        <a:t>)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비밀번호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mem_pw</a:t>
                      </a:r>
                      <a:r>
                        <a:rPr lang="en-US" altLang="ko-KR" dirty="0"/>
                        <a:t>),</a:t>
                      </a:r>
                      <a:r>
                        <a:rPr lang="ko-KR" altLang="en-US" dirty="0"/>
                        <a:t> 이름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mem_name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등록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이유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mem_why</a:t>
                      </a:r>
                      <a:r>
                        <a:rPr lang="en-US" altLang="ko-KR" dirty="0"/>
                        <a:t>), </a:t>
                      </a:r>
                    </a:p>
                    <a:p>
                      <a:pPr latinLnBrk="1"/>
                      <a:r>
                        <a:rPr lang="ko-KR" altLang="en-US" dirty="0"/>
                        <a:t>악기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mem_inst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347224"/>
                  </a:ext>
                </a:extLst>
              </a:tr>
              <a:tr h="4282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확인</a:t>
                      </a:r>
                      <a:r>
                        <a:rPr lang="en-US" altLang="ko-KR" dirty="0"/>
                        <a:t>(check)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u="sng" dirty="0"/>
                        <a:t>전화번호</a:t>
                      </a:r>
                      <a:r>
                        <a:rPr lang="en-US" altLang="ko-KR" u="sng" dirty="0"/>
                        <a:t>(</a:t>
                      </a:r>
                      <a:r>
                        <a:rPr lang="en-US" altLang="ko-KR" u="sng" dirty="0" err="1"/>
                        <a:t>chk_num</a:t>
                      </a:r>
                      <a:r>
                        <a:rPr lang="en-US" altLang="ko-KR" u="sng" dirty="0"/>
                        <a:t>)</a:t>
                      </a:r>
                      <a:r>
                        <a:rPr lang="en-US" altLang="ko-KR" u="none" dirty="0"/>
                        <a:t>,</a:t>
                      </a:r>
                      <a:r>
                        <a:rPr lang="ko-KR" altLang="en-US" u="none" dirty="0"/>
                        <a:t> </a:t>
                      </a:r>
                      <a:r>
                        <a:rPr lang="ko-KR" altLang="en-US" dirty="0"/>
                        <a:t>예약 시간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chk_time</a:t>
                      </a:r>
                      <a:r>
                        <a:rPr lang="en-US" altLang="ko-KR" dirty="0"/>
                        <a:t>),</a:t>
                      </a:r>
                      <a:r>
                        <a:rPr lang="ko-KR" altLang="en-US" dirty="0"/>
                        <a:t> 날짜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chk_date</a:t>
                      </a:r>
                      <a:r>
                        <a:rPr lang="en-US" altLang="ko-KR" dirty="0"/>
                        <a:t>),</a:t>
                      </a:r>
                      <a:r>
                        <a:rPr lang="ko-KR" altLang="en-US" dirty="0"/>
                        <a:t> 예약 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 취소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chk_rc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757765"/>
                  </a:ext>
                </a:extLst>
              </a:tr>
              <a:tr h="4621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학원</a:t>
                      </a:r>
                      <a:r>
                        <a:rPr lang="en-US" altLang="ko-KR" dirty="0"/>
                        <a:t>(academy)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u="sng" dirty="0"/>
                        <a:t>전화번호</a:t>
                      </a:r>
                      <a:r>
                        <a:rPr lang="en-US" altLang="ko-KR" u="sng" dirty="0"/>
                        <a:t>(</a:t>
                      </a:r>
                      <a:r>
                        <a:rPr lang="en-US" altLang="ko-KR" u="sng" dirty="0" err="1"/>
                        <a:t>ac_num</a:t>
                      </a:r>
                      <a:r>
                        <a:rPr lang="en-US" altLang="ko-KR" u="sng" dirty="0"/>
                        <a:t>)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학원 이름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ac_name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453222"/>
                  </a:ext>
                </a:extLst>
              </a:tr>
              <a:tr h="4621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연습실</a:t>
                      </a:r>
                      <a:r>
                        <a:rPr lang="en-US" altLang="ko-KR" dirty="0"/>
                        <a:t>(practice)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u="sng" dirty="0"/>
                        <a:t>연습실 번호</a:t>
                      </a:r>
                      <a:r>
                        <a:rPr lang="en-US" altLang="ko-KR" u="sng" dirty="0"/>
                        <a:t>(</a:t>
                      </a:r>
                      <a:r>
                        <a:rPr lang="en-US" altLang="ko-KR" u="sng" dirty="0" err="1"/>
                        <a:t>ac_no</a:t>
                      </a:r>
                      <a:r>
                        <a:rPr lang="en-US" altLang="ko-KR" u="sng" dirty="0"/>
                        <a:t>),</a:t>
                      </a:r>
                      <a:r>
                        <a:rPr lang="ko-KR" altLang="en-US" u="sng" dirty="0"/>
                        <a:t> </a:t>
                      </a:r>
                      <a:r>
                        <a:rPr lang="ko-KR" altLang="en-US" dirty="0"/>
                        <a:t>연습실 사용 가능한 시간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ac_time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773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152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293611" y="957160"/>
            <a:ext cx="3743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DB</a:t>
            </a:r>
            <a:r>
              <a:rPr kumimoji="1" lang="ko-KR" altLang="en-US" sz="2000" dirty="0"/>
              <a:t>설계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32833A-E215-9F48-93E4-8413041DF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28" y="1232346"/>
            <a:ext cx="5487046" cy="37239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C54D39-54B4-CB46-B8C1-A885E68C87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05" t="67107" r="3982" b="14196"/>
          <a:stretch/>
        </p:blipFill>
        <p:spPr>
          <a:xfrm>
            <a:off x="8535928" y="1357043"/>
            <a:ext cx="3097952" cy="22469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29C53B-5CE6-7949-9334-F3ADBFC730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12" y="2436916"/>
            <a:ext cx="6218065" cy="4220097"/>
          </a:xfrm>
          <a:prstGeom prst="rect">
            <a:avLst/>
          </a:prstGeom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1F2C25F-21E1-5F46-8E1B-B60D7921BA20}"/>
              </a:ext>
            </a:extLst>
          </p:cNvPr>
          <p:cNvCxnSpPr/>
          <p:nvPr/>
        </p:nvCxnSpPr>
        <p:spPr>
          <a:xfrm>
            <a:off x="2756452" y="1895061"/>
            <a:ext cx="15372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0C7672CE-6720-DF44-B396-1597AA4C8A71}"/>
              </a:ext>
            </a:extLst>
          </p:cNvPr>
          <p:cNvCxnSpPr/>
          <p:nvPr/>
        </p:nvCxnSpPr>
        <p:spPr>
          <a:xfrm>
            <a:off x="2994991" y="6082747"/>
            <a:ext cx="25974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502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DB88AF-5520-1B48-89BD-180F2D3AB196}"/>
              </a:ext>
            </a:extLst>
          </p:cNvPr>
          <p:cNvSpPr txBox="1"/>
          <p:nvPr/>
        </p:nvSpPr>
        <p:spPr>
          <a:xfrm>
            <a:off x="293611" y="957160"/>
            <a:ext cx="3743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2)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DB</a:t>
            </a:r>
            <a:r>
              <a:rPr kumimoji="1" lang="ko-KR" altLang="en-US" sz="2000" dirty="0"/>
              <a:t>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0356EC-6E3D-7B4B-AFB1-0FF738A31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532" y="1405557"/>
            <a:ext cx="8014935" cy="50093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ACF058E-CD39-DB42-A32F-60CD202BCA39}"/>
              </a:ext>
            </a:extLst>
          </p:cNvPr>
          <p:cNvSpPr/>
          <p:nvPr/>
        </p:nvSpPr>
        <p:spPr>
          <a:xfrm rot="20540188">
            <a:off x="2743436" y="2777221"/>
            <a:ext cx="6096000" cy="200107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800" dirty="0">
                <a:solidFill>
                  <a:srgbClr val="FF0000"/>
                </a:solidFill>
              </a:rPr>
              <a:t>미완성</a:t>
            </a:r>
            <a:r>
              <a:rPr kumimoji="1" lang="en-US" altLang="ko-KR" sz="4800" dirty="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kumimoji="1" lang="ko-KR" altLang="en-US" sz="4800" dirty="0">
                <a:solidFill>
                  <a:srgbClr val="FF0000"/>
                </a:solidFill>
              </a:rPr>
              <a:t>진행중</a:t>
            </a:r>
            <a:r>
              <a:rPr kumimoji="1" lang="en-US" altLang="ko-KR" sz="4800" dirty="0">
                <a:solidFill>
                  <a:srgbClr val="FF0000"/>
                </a:solidFill>
              </a:rPr>
              <a:t>…</a:t>
            </a:r>
            <a:endParaRPr kumimoji="1" lang="ko-KR" alt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096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4019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전체적인 계획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CE13-0DF7-405C-A14A-D978E3EE4599}"/>
              </a:ext>
            </a:extLst>
          </p:cNvPr>
          <p:cNvSpPr txBox="1"/>
          <p:nvPr/>
        </p:nvSpPr>
        <p:spPr>
          <a:xfrm>
            <a:off x="11272161" y="313150"/>
            <a:ext cx="626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노현진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DB3DD58-CB19-4968-A675-612933581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567493"/>
              </p:ext>
            </p:extLst>
          </p:nvPr>
        </p:nvGraphicFramePr>
        <p:xfrm>
          <a:off x="293610" y="1832574"/>
          <a:ext cx="11481536" cy="3233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7596">
                  <a:extLst>
                    <a:ext uri="{9D8B030D-6E8A-4147-A177-3AD203B41FA5}">
                      <a16:colId xmlns:a16="http://schemas.microsoft.com/office/drawing/2014/main" val="1340778551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2024807949"/>
                    </a:ext>
                  </a:extLst>
                </a:gridCol>
                <a:gridCol w="713773">
                  <a:extLst>
                    <a:ext uri="{9D8B030D-6E8A-4147-A177-3AD203B41FA5}">
                      <a16:colId xmlns:a16="http://schemas.microsoft.com/office/drawing/2014/main" val="1834854914"/>
                    </a:ext>
                  </a:extLst>
                </a:gridCol>
                <a:gridCol w="721419">
                  <a:extLst>
                    <a:ext uri="{9D8B030D-6E8A-4147-A177-3AD203B41FA5}">
                      <a16:colId xmlns:a16="http://schemas.microsoft.com/office/drawing/2014/main" val="3397872431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2612607026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4291374829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3916682498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990027317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3141707601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1818856383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3503587311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973764053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696908846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291125267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1831164929"/>
                    </a:ext>
                  </a:extLst>
                </a:gridCol>
                <a:gridCol w="717596">
                  <a:extLst>
                    <a:ext uri="{9D8B030D-6E8A-4147-A177-3AD203B41FA5}">
                      <a16:colId xmlns:a16="http://schemas.microsoft.com/office/drawing/2014/main" val="1517482632"/>
                    </a:ext>
                  </a:extLst>
                </a:gridCol>
              </a:tblGrid>
              <a:tr h="460628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595432"/>
                  </a:ext>
                </a:extLst>
              </a:tr>
              <a:tr h="460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구상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743046"/>
                  </a:ext>
                </a:extLst>
              </a:tr>
              <a:tr h="460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분석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772202"/>
                  </a:ext>
                </a:extLst>
              </a:tr>
              <a:tr h="469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설계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528656"/>
                  </a:ext>
                </a:extLst>
              </a:tr>
              <a:tr h="460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구현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373249"/>
                  </a:ext>
                </a:extLst>
              </a:tr>
              <a:tr h="460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테스트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065726"/>
                  </a:ext>
                </a:extLst>
              </a:tr>
              <a:tr h="4607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유지보수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27911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1775825-666E-314B-94CC-BF976553254A}"/>
              </a:ext>
            </a:extLst>
          </p:cNvPr>
          <p:cNvSpPr txBox="1"/>
          <p:nvPr/>
        </p:nvSpPr>
        <p:spPr>
          <a:xfrm>
            <a:off x="3176168" y="3791509"/>
            <a:ext cx="4233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rgbClr val="FF0000"/>
                </a:solidFill>
              </a:rPr>
              <a:t>↑</a:t>
            </a:r>
            <a:endParaRPr kumimoji="1" lang="ko-KR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12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2993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차주 계획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CE13-0DF7-405C-A14A-D978E3EE4599}"/>
              </a:ext>
            </a:extLst>
          </p:cNvPr>
          <p:cNvSpPr txBox="1"/>
          <p:nvPr/>
        </p:nvSpPr>
        <p:spPr>
          <a:xfrm>
            <a:off x="11272144" y="0"/>
            <a:ext cx="626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노현진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C015D0-91FB-0B47-B2F4-7277020BA0DF}"/>
              </a:ext>
            </a:extLst>
          </p:cNvPr>
          <p:cNvSpPr txBox="1"/>
          <p:nvPr/>
        </p:nvSpPr>
        <p:spPr>
          <a:xfrm>
            <a:off x="976754" y="2334421"/>
            <a:ext cx="10172179" cy="3666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r>
              <a:rPr kumimoji="1" lang="ko-KR" altLang="en-US" sz="4000" dirty="0"/>
              <a:t> 개념적 설계 보충</a:t>
            </a:r>
            <a:endParaRPr kumimoji="1" lang="en-US" altLang="ko-KR" sz="4000" dirty="0"/>
          </a:p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r>
              <a:rPr kumimoji="1" lang="ko-KR" altLang="en-US" sz="4000" dirty="0"/>
              <a:t> 각 기능별 화면 구현 </a:t>
            </a:r>
            <a:r>
              <a:rPr kumimoji="1" lang="en-US" altLang="ko-KR" sz="4000" dirty="0"/>
              <a:t>(</a:t>
            </a:r>
            <a:r>
              <a:rPr kumimoji="1" lang="ko-KR" altLang="en-US" sz="4000" dirty="0" err="1"/>
              <a:t>시작화면</a:t>
            </a:r>
            <a:r>
              <a:rPr kumimoji="1" lang="en-US" altLang="ko-KR" sz="4000" dirty="0"/>
              <a:t>,</a:t>
            </a:r>
            <a:r>
              <a:rPr kumimoji="1" lang="ko-KR" altLang="en-US" sz="4000" dirty="0"/>
              <a:t> 예약</a:t>
            </a:r>
            <a:r>
              <a:rPr kumimoji="1" lang="en-US" altLang="ko-KR" sz="4000" dirty="0"/>
              <a:t> ) </a:t>
            </a:r>
          </a:p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endParaRPr kumimoji="1" lang="en-US" altLang="ko-KR" sz="4000" dirty="0"/>
          </a:p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191301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2278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Q &amp; A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ACE13-0DF7-405C-A14A-D978E3EE4599}"/>
              </a:ext>
            </a:extLst>
          </p:cNvPr>
          <p:cNvSpPr txBox="1"/>
          <p:nvPr/>
        </p:nvSpPr>
        <p:spPr>
          <a:xfrm>
            <a:off x="11272144" y="0"/>
            <a:ext cx="626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노현진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B66968-CF4B-E748-89D0-9DEBAE8A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331873"/>
            <a:ext cx="7111995" cy="419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9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D9B7B94-EF1A-4E99-A329-0ED8B5060469}"/>
              </a:ext>
            </a:extLst>
          </p:cNvPr>
          <p:cNvGrpSpPr/>
          <p:nvPr/>
        </p:nvGrpSpPr>
        <p:grpSpPr>
          <a:xfrm>
            <a:off x="4008334" y="1449000"/>
            <a:ext cx="4175332" cy="3960000"/>
            <a:chOff x="4008334" y="1449000"/>
            <a:chExt cx="4175332" cy="396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DDEFFAB-3278-430E-80B4-F97922B2906F}"/>
                </a:ext>
              </a:extLst>
            </p:cNvPr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0532F3-C72B-46F7-AFF2-03472E095549}"/>
                </a:ext>
              </a:extLst>
            </p:cNvPr>
            <p:cNvSpPr txBox="1"/>
            <p:nvPr/>
          </p:nvSpPr>
          <p:spPr>
            <a:xfrm>
              <a:off x="4008334" y="2967335"/>
              <a:ext cx="41753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감사합니다</a:t>
              </a:r>
              <a:r>
                <a:rPr lang="en-US" altLang="ko-KR" sz="5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4779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397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지난주 계획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7F4D7-E5A9-224E-8765-F1C7BBD9DF3F}"/>
              </a:ext>
            </a:extLst>
          </p:cNvPr>
          <p:cNvSpPr txBox="1"/>
          <p:nvPr/>
        </p:nvSpPr>
        <p:spPr>
          <a:xfrm>
            <a:off x="1289868" y="2424649"/>
            <a:ext cx="10172179" cy="1819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r>
              <a:rPr kumimoji="1" lang="ko-KR" altLang="en-US" sz="4000" dirty="0"/>
              <a:t> 개발환경 구축</a:t>
            </a:r>
            <a:r>
              <a:rPr kumimoji="1" lang="en-US" altLang="ko-KR" sz="4000" dirty="0"/>
              <a:t> </a:t>
            </a:r>
            <a:r>
              <a:rPr kumimoji="1" lang="ko-KR" altLang="en-US" sz="4000" dirty="0"/>
              <a:t> </a:t>
            </a:r>
            <a:endParaRPr kumimoji="1" lang="en-US" altLang="ko-KR" sz="4000" dirty="0"/>
          </a:p>
          <a:p>
            <a:pPr marL="457200" indent="-457200">
              <a:lnSpc>
                <a:spcPct val="150000"/>
              </a:lnSpc>
              <a:buFont typeface=".Apple Color Emoji UI"/>
              <a:buChar char="✔️"/>
            </a:pPr>
            <a:r>
              <a:rPr kumimoji="1" lang="ko-KR" altLang="en-US" sz="4000" dirty="0"/>
              <a:t> </a:t>
            </a:r>
            <a:r>
              <a:rPr kumimoji="1" lang="en-US" altLang="ko-KR" sz="4000" dirty="0"/>
              <a:t>DB </a:t>
            </a:r>
            <a:r>
              <a:rPr kumimoji="1" lang="ko-KR" altLang="en-US" sz="4000" dirty="0"/>
              <a:t>설계</a:t>
            </a:r>
            <a:endParaRPr kumimoji="1"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322898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5C16A2C-81ED-459A-A1AA-CB6C35AB8262}"/>
              </a:ext>
            </a:extLst>
          </p:cNvPr>
          <p:cNvSpPr txBox="1"/>
          <p:nvPr/>
        </p:nvSpPr>
        <p:spPr>
          <a:xfrm>
            <a:off x="293611" y="1077118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피드백 내용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1C24F5-A724-7643-A2B5-736C6EA3265C}"/>
              </a:ext>
            </a:extLst>
          </p:cNvPr>
          <p:cNvSpPr txBox="1"/>
          <p:nvPr/>
        </p:nvSpPr>
        <p:spPr>
          <a:xfrm>
            <a:off x="293611" y="1477228"/>
            <a:ext cx="11481545" cy="3347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2400" dirty="0"/>
              <a:t>예약 날짜가 다가오면 알림 기능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 모든걸 구현한 후에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반영 예정</a:t>
            </a:r>
            <a:r>
              <a:rPr kumimoji="1" lang="en-US" altLang="ko-KR" sz="2400" dirty="0">
                <a:sym typeface="Wingdings" pitchFamily="2" charset="2"/>
              </a:rPr>
              <a:t>!</a:t>
            </a:r>
            <a:endParaRPr kumimoji="1" lang="en-US" altLang="ko-KR" sz="2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2400" dirty="0"/>
              <a:t>예약 기간 제한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 반영</a:t>
            </a:r>
            <a:r>
              <a:rPr kumimoji="1" lang="en-US" altLang="ko-KR" sz="2400" dirty="0">
                <a:sym typeface="Wingdings" pitchFamily="2" charset="2"/>
              </a:rPr>
              <a:t>!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endParaRPr kumimoji="1" lang="en-US" altLang="ko-KR" sz="2400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sym typeface="Wingdings" pitchFamily="2" charset="2"/>
              </a:rPr>
              <a:t> 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 현재 날짜가 있는 주부터 </a:t>
            </a:r>
            <a:r>
              <a:rPr kumimoji="1" lang="en-US" altLang="ko-KR" sz="2400" dirty="0">
                <a:sym typeface="Wingdings" pitchFamily="2" charset="2"/>
              </a:rPr>
              <a:t>2</a:t>
            </a:r>
            <a:r>
              <a:rPr kumimoji="1" lang="ko-KR" altLang="en-US" sz="2400" dirty="0">
                <a:sym typeface="Wingdings" pitchFamily="2" charset="2"/>
              </a:rPr>
              <a:t>주 까지 예약 가능</a:t>
            </a:r>
            <a:r>
              <a:rPr kumimoji="1" lang="en-US" altLang="ko-KR" sz="2400" dirty="0">
                <a:sym typeface="Wingdings" pitchFamily="2" charset="2"/>
              </a:rPr>
              <a:t>.)</a:t>
            </a:r>
            <a:endParaRPr kumimoji="1" lang="en-US" altLang="ko-KR" sz="2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2400" dirty="0"/>
              <a:t>취소 시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페널티 고지 </a:t>
            </a:r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 반영</a:t>
            </a:r>
            <a:r>
              <a:rPr kumimoji="1" lang="en-US" altLang="ko-KR" sz="2400" dirty="0">
                <a:sym typeface="Wingdings" pitchFamily="2" charset="2"/>
              </a:rPr>
              <a:t>!</a:t>
            </a:r>
            <a:endParaRPr kumimoji="1" lang="en-US" altLang="ko-KR" sz="2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2400" dirty="0"/>
              <a:t>관리자 내역 확인 시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endParaRPr kumimoji="1" lang="en-US" altLang="ko-KR" sz="2400" dirty="0"/>
          </a:p>
          <a:p>
            <a:pPr>
              <a:lnSpc>
                <a:spcPct val="150000"/>
              </a:lnSpc>
            </a:pPr>
            <a:r>
              <a:rPr kumimoji="1" lang="ko-KR" altLang="en-US" sz="2400" dirty="0"/>
              <a:t>             </a:t>
            </a:r>
            <a:r>
              <a:rPr kumimoji="1" lang="ko-KR" altLang="en-US" sz="2400" dirty="0" err="1"/>
              <a:t>악기별로</a:t>
            </a:r>
            <a:r>
              <a:rPr kumimoji="1" lang="ko-KR" altLang="en-US" sz="2400" dirty="0"/>
              <a:t> 보기 편하게 </a:t>
            </a:r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 반영</a:t>
            </a:r>
            <a:r>
              <a:rPr kumimoji="1" lang="en-US" altLang="ko-KR" sz="2400" dirty="0">
                <a:sym typeface="Wingdings" pitchFamily="2" charset="2"/>
              </a:rPr>
              <a:t>!</a:t>
            </a:r>
            <a:endParaRPr kumimoji="1"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2DD420-DD37-1548-8206-B6EBC3185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23" y="3207728"/>
            <a:ext cx="4070735" cy="32801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490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5C16A2C-81ED-459A-A1AA-CB6C35AB8262}"/>
              </a:ext>
            </a:extLst>
          </p:cNvPr>
          <p:cNvSpPr txBox="1"/>
          <p:nvPr/>
        </p:nvSpPr>
        <p:spPr>
          <a:xfrm>
            <a:off x="293611" y="1077118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1)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개발 환경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8B4EF-A554-E946-87E2-3B4AA5F62EA3}"/>
              </a:ext>
            </a:extLst>
          </p:cNvPr>
          <p:cNvSpPr txBox="1"/>
          <p:nvPr/>
        </p:nvSpPr>
        <p:spPr>
          <a:xfrm>
            <a:off x="0" y="6552933"/>
            <a:ext cx="3687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/>
              <a:t>출처 </a:t>
            </a:r>
            <a:r>
              <a:rPr kumimoji="1" lang="en-US" altLang="ko-KR" sz="1050" dirty="0"/>
              <a:t>-</a:t>
            </a:r>
            <a:r>
              <a:rPr kumimoji="1" lang="ko-KR" altLang="en-US" sz="1050" dirty="0"/>
              <a:t> </a:t>
            </a:r>
            <a:r>
              <a:rPr kumimoji="1" lang="en-US" altLang="ko-KR" sz="1050" dirty="0"/>
              <a:t>Do, it! </a:t>
            </a:r>
            <a:r>
              <a:rPr kumimoji="1" lang="en-US" altLang="ko-KR" sz="1050" dirty="0" err="1"/>
              <a:t>Vue.js</a:t>
            </a:r>
            <a:r>
              <a:rPr kumimoji="1" lang="ko-KR" altLang="en-US" sz="1050" dirty="0"/>
              <a:t> 입문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12095F-93EE-AB4B-898B-09C172E94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33" r="23679"/>
          <a:stretch/>
        </p:blipFill>
        <p:spPr>
          <a:xfrm>
            <a:off x="293611" y="1645473"/>
            <a:ext cx="2783281" cy="29169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30C9AB-864B-DB47-8704-4D4D5677E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656" y="1944389"/>
            <a:ext cx="2116944" cy="20757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7D1CE9-FAF9-E445-9324-2582C297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911" y="2123673"/>
            <a:ext cx="3317709" cy="202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1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75C16A2C-81ED-459A-A1AA-CB6C35AB8262}"/>
              </a:ext>
            </a:extLst>
          </p:cNvPr>
          <p:cNvSpPr txBox="1"/>
          <p:nvPr/>
        </p:nvSpPr>
        <p:spPr>
          <a:xfrm>
            <a:off x="293611" y="1077118"/>
            <a:ext cx="1185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Vue.js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!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8B4EF-A554-E946-87E2-3B4AA5F62EA3}"/>
              </a:ext>
            </a:extLst>
          </p:cNvPr>
          <p:cNvSpPr txBox="1"/>
          <p:nvPr/>
        </p:nvSpPr>
        <p:spPr>
          <a:xfrm>
            <a:off x="0" y="6552933"/>
            <a:ext cx="3687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/>
              <a:t>출처 </a:t>
            </a:r>
            <a:r>
              <a:rPr kumimoji="1" lang="en-US" altLang="ko-KR" sz="1050" dirty="0"/>
              <a:t>-</a:t>
            </a:r>
            <a:r>
              <a:rPr kumimoji="1" lang="ko-KR" altLang="en-US" sz="1050" dirty="0"/>
              <a:t> </a:t>
            </a:r>
            <a:r>
              <a:rPr kumimoji="1" lang="en-US" altLang="ko-KR" sz="1050" dirty="0"/>
              <a:t>Do, it! </a:t>
            </a:r>
            <a:r>
              <a:rPr kumimoji="1" lang="en-US" altLang="ko-KR" sz="1050" dirty="0" err="1"/>
              <a:t>Vue.js</a:t>
            </a:r>
            <a:r>
              <a:rPr kumimoji="1" lang="ko-KR" altLang="en-US" sz="1050" dirty="0"/>
              <a:t> 입문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12095F-93EE-AB4B-898B-09C172E94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33" r="23679"/>
          <a:stretch/>
        </p:blipFill>
        <p:spPr>
          <a:xfrm>
            <a:off x="293611" y="1645473"/>
            <a:ext cx="2783281" cy="2916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4E20B5-560A-954C-899A-CAE60E743167}"/>
              </a:ext>
            </a:extLst>
          </p:cNvPr>
          <p:cNvSpPr txBox="1"/>
          <p:nvPr/>
        </p:nvSpPr>
        <p:spPr>
          <a:xfrm>
            <a:off x="3687228" y="1419917"/>
            <a:ext cx="7799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Vue.js</a:t>
            </a:r>
            <a:r>
              <a:rPr kumimoji="1" lang="en-US" altLang="ko-KR" dirty="0"/>
              <a:t> </a:t>
            </a:r>
          </a:p>
          <a:p>
            <a:r>
              <a:rPr kumimoji="1" lang="en-US" altLang="ko-KR" dirty="0"/>
              <a:t>: </a:t>
            </a:r>
            <a:r>
              <a:rPr kumimoji="1" lang="ko-KR" altLang="en-US" dirty="0" err="1"/>
              <a:t>웹페이지</a:t>
            </a:r>
            <a:r>
              <a:rPr kumimoji="1" lang="ko-KR" altLang="en-US" dirty="0"/>
              <a:t> 화면을 개발하기 위한 </a:t>
            </a:r>
            <a:r>
              <a:rPr kumimoji="1" lang="ko-KR" altLang="en-US" dirty="0" err="1"/>
              <a:t>프런트엔드</a:t>
            </a:r>
            <a:r>
              <a:rPr kumimoji="1" lang="ko-KR" altLang="en-US" dirty="0"/>
              <a:t> 프레임 워크</a:t>
            </a:r>
            <a:endParaRPr kumimoji="1" lang="en-US" altLang="ko-KR" dirty="0"/>
          </a:p>
          <a:p>
            <a:r>
              <a:rPr kumimoji="1" lang="en-US" altLang="ko-KR" dirty="0"/>
              <a:t>( html, 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javascript</a:t>
            </a:r>
            <a:r>
              <a:rPr kumimoji="1" lang="ko-KR" altLang="en-US" dirty="0"/>
              <a:t>알면 쉽게 할 수 있다 함</a:t>
            </a:r>
            <a:r>
              <a:rPr kumimoji="1" lang="en-US" altLang="ko-KR" dirty="0"/>
              <a:t>.)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에반</a:t>
            </a:r>
            <a:r>
              <a:rPr kumimoji="1" lang="ko-KR" altLang="en-US" dirty="0"/>
              <a:t> 유</a:t>
            </a:r>
            <a:r>
              <a:rPr kumimoji="1" lang="en-US" altLang="ko-KR" dirty="0"/>
              <a:t>(Evan You)</a:t>
            </a:r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리엑트와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앵귤러에</a:t>
            </a:r>
            <a:r>
              <a:rPr kumimoji="1" lang="ko-KR" altLang="en-US" dirty="0"/>
              <a:t> 비해 성능이 우수하고 빠르다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리엑트</a:t>
            </a:r>
            <a:r>
              <a:rPr kumimoji="1" lang="ko-KR" altLang="en-US" dirty="0"/>
              <a:t> 장점과 </a:t>
            </a:r>
            <a:r>
              <a:rPr kumimoji="1" lang="ko-KR" altLang="en-US" dirty="0" err="1"/>
              <a:t>앵귤러의</a:t>
            </a:r>
            <a:r>
              <a:rPr kumimoji="1" lang="ko-KR" altLang="en-US" dirty="0"/>
              <a:t> 장점을 가지고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4D8C94-E55D-9046-BA08-D24170DBC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228" y="3829494"/>
            <a:ext cx="1992650" cy="27234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F89F2B-7F1F-3E46-B121-FF3A7BAAB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3401" y="3829493"/>
            <a:ext cx="5288743" cy="27234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57348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8B4EF-A554-E946-87E2-3B4AA5F62EA3}"/>
              </a:ext>
            </a:extLst>
          </p:cNvPr>
          <p:cNvSpPr txBox="1"/>
          <p:nvPr/>
        </p:nvSpPr>
        <p:spPr>
          <a:xfrm>
            <a:off x="0" y="6552933"/>
            <a:ext cx="3687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050" dirty="0"/>
              <a:t>출처 </a:t>
            </a:r>
            <a:r>
              <a:rPr kumimoji="1" lang="en-US" altLang="ko-KR" sz="1050" dirty="0"/>
              <a:t>-</a:t>
            </a:r>
            <a:r>
              <a:rPr kumimoji="1" lang="ko-KR" altLang="en-US" sz="1050" dirty="0"/>
              <a:t> </a:t>
            </a:r>
            <a:r>
              <a:rPr kumimoji="1" lang="en-US" altLang="ko-KR" sz="1050" dirty="0"/>
              <a:t>Do, it! </a:t>
            </a:r>
            <a:r>
              <a:rPr kumimoji="1" lang="en-US" altLang="ko-KR" sz="1050" dirty="0" err="1"/>
              <a:t>Vue.js</a:t>
            </a:r>
            <a:r>
              <a:rPr kumimoji="1" lang="ko-KR" altLang="en-US" sz="1050" dirty="0"/>
              <a:t> 입문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38C85A-8C02-B346-895D-ED537175A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295" y="1993475"/>
            <a:ext cx="1824335" cy="18243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E46F4B-CC42-724E-8570-C03E13A55FC4}"/>
              </a:ext>
            </a:extLst>
          </p:cNvPr>
          <p:cNvSpPr txBox="1"/>
          <p:nvPr/>
        </p:nvSpPr>
        <p:spPr>
          <a:xfrm>
            <a:off x="6800446" y="4215059"/>
            <a:ext cx="1283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Chrome</a:t>
            </a:r>
            <a:endParaRPr kumimoji="1" lang="ko-KR" altLang="en-US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8352AA-62C1-3543-BFCC-229AFACFD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905" y="2316137"/>
            <a:ext cx="3687228" cy="189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62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8B4EF-A554-E946-87E2-3B4AA5F62EA3}"/>
              </a:ext>
            </a:extLst>
          </p:cNvPr>
          <p:cNvSpPr txBox="1"/>
          <p:nvPr/>
        </p:nvSpPr>
        <p:spPr>
          <a:xfrm>
            <a:off x="0" y="6237462"/>
            <a:ext cx="36872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https://www.google.com/search?q=vue.js+devtool&amp;oq=vue.js+devtool&amp;aqs=chrome..69i57j0l3j69i60l2.9900j0j7&amp;sourceid=chrome&amp;ie=UTF-8</a:t>
            </a:r>
            <a:endParaRPr kumimoji="1" lang="ko-KR" altLang="en-US" sz="105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EBF2854-60D1-AF41-9854-06F4829F9F3B}"/>
              </a:ext>
            </a:extLst>
          </p:cNvPr>
          <p:cNvGrpSpPr/>
          <p:nvPr/>
        </p:nvGrpSpPr>
        <p:grpSpPr>
          <a:xfrm>
            <a:off x="5935161" y="1677309"/>
            <a:ext cx="5526886" cy="3503382"/>
            <a:chOff x="23014" y="943143"/>
            <a:chExt cx="5526886" cy="350338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D2D40FB-2185-F24D-9489-167C7461C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14" y="943143"/>
              <a:ext cx="5526886" cy="350338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334C9F5E-2D18-2D4F-926C-40871BFBC0BB}"/>
                    </a:ext>
                  </a:extLst>
                </p14:cNvPr>
                <p14:cNvContentPartPr/>
                <p14:nvPr/>
              </p14:nvContentPartPr>
              <p14:xfrm>
                <a:off x="714720" y="1726980"/>
                <a:ext cx="1386000" cy="5911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334C9F5E-2D18-2D4F-926C-40871BFBC0B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0720" y="1619340"/>
                  <a:ext cx="1493640" cy="806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5C6F18A-9BD9-C342-BF5F-B566328A0D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85" b="53533"/>
          <a:stretch/>
        </p:blipFill>
        <p:spPr>
          <a:xfrm>
            <a:off x="293611" y="1635988"/>
            <a:ext cx="5067972" cy="22375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602C79B-A8F5-534B-9110-383387FCE922}"/>
                  </a:ext>
                </a:extLst>
              </p14:cNvPr>
              <p14:cNvContentPartPr/>
              <p14:nvPr/>
            </p14:nvContentPartPr>
            <p14:xfrm>
              <a:off x="648120" y="2542020"/>
              <a:ext cx="1344600" cy="9428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602C79B-A8F5-534B-9110-383387FCE9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0115" y="2524020"/>
                <a:ext cx="1380250" cy="97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117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2C5C816-676B-40BE-AFC6-D52115F2510D}"/>
              </a:ext>
            </a:extLst>
          </p:cNvPr>
          <p:cNvSpPr/>
          <p:nvPr/>
        </p:nvSpPr>
        <p:spPr>
          <a:xfrm>
            <a:off x="293611" y="0"/>
            <a:ext cx="1432217" cy="1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556677AB-AB66-470E-99D9-C651016F3355}"/>
              </a:ext>
            </a:extLst>
          </p:cNvPr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F63DE3B-D3A6-4673-9DDF-BCD6DFD2780A}"/>
              </a:ext>
            </a:extLst>
          </p:cNvPr>
          <p:cNvSpPr txBox="1"/>
          <p:nvPr/>
        </p:nvSpPr>
        <p:spPr>
          <a:xfrm>
            <a:off x="293611" y="200987"/>
            <a:ext cx="368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실적 및 결과</a:t>
            </a:r>
          </a:p>
        </p:txBody>
      </p: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D424F820-DA33-4D7D-AF82-108E7BDA2214}"/>
              </a:ext>
            </a:extLst>
          </p:cNvPr>
          <p:cNvCxnSpPr>
            <a:cxnSpLocks/>
            <a:stCxn id="226" idx="2"/>
          </p:cNvCxnSpPr>
          <p:nvPr/>
        </p:nvCxnSpPr>
        <p:spPr>
          <a:xfrm>
            <a:off x="11999710" y="2723439"/>
            <a:ext cx="0" cy="413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46A6E6ED-B32C-4C80-889E-D9E6C4F31E3B}"/>
              </a:ext>
            </a:extLst>
          </p:cNvPr>
          <p:cNvCxnSpPr>
            <a:cxnSpLocks/>
          </p:cNvCxnSpPr>
          <p:nvPr/>
        </p:nvCxnSpPr>
        <p:spPr>
          <a:xfrm>
            <a:off x="11999710" y="0"/>
            <a:ext cx="0" cy="74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EBBF065E-0122-4EA9-9876-AF53FBAFD534}"/>
              </a:ext>
            </a:extLst>
          </p:cNvPr>
          <p:cNvSpPr txBox="1"/>
          <p:nvPr/>
        </p:nvSpPr>
        <p:spPr>
          <a:xfrm>
            <a:off x="11830433" y="943143"/>
            <a:ext cx="338554" cy="17802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000" spc="600" dirty="0">
                <a:solidFill>
                  <a:schemeClr val="tx2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S/W PROJECT</a:t>
            </a:r>
            <a:endParaRPr lang="ko-KR" altLang="en-US" sz="1000" spc="600" dirty="0">
              <a:solidFill>
                <a:schemeClr val="tx2">
                  <a:lumMod val="75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6D1CFC-12E6-4A73-BED0-4CEB1B24F6E8}"/>
              </a:ext>
            </a:extLst>
          </p:cNvPr>
          <p:cNvSpPr txBox="1"/>
          <p:nvPr/>
        </p:nvSpPr>
        <p:spPr>
          <a:xfrm>
            <a:off x="11272144" y="0"/>
            <a:ext cx="6262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노현진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8B4EF-A554-E946-87E2-3B4AA5F62EA3}"/>
              </a:ext>
            </a:extLst>
          </p:cNvPr>
          <p:cNvSpPr txBox="1"/>
          <p:nvPr/>
        </p:nvSpPr>
        <p:spPr>
          <a:xfrm>
            <a:off x="0" y="6237462"/>
            <a:ext cx="36872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050" dirty="0">
                <a:hlinkClick r:id="rId3"/>
              </a:rPr>
              <a:t>https://www.google.com/search?q=vue.js+devtool&amp;oq=vue.js+devtool&amp;aqs=chrome..69i57j0l3j69i60l2.9900j0j7&amp;sourceid=chrome&amp;ie=UTF-8</a:t>
            </a:r>
            <a:endParaRPr kumimoji="1" lang="ko-KR" altLang="en-US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D281C0-1CE1-9145-8414-81E70D5C8D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5" b="36664"/>
          <a:stretch/>
        </p:blipFill>
        <p:spPr>
          <a:xfrm>
            <a:off x="293611" y="1036469"/>
            <a:ext cx="5981629" cy="309744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C06057-B838-6A40-8FA0-69DB56DF0E91}"/>
              </a:ext>
            </a:extLst>
          </p:cNvPr>
          <p:cNvGrpSpPr/>
          <p:nvPr/>
        </p:nvGrpSpPr>
        <p:grpSpPr>
          <a:xfrm>
            <a:off x="6499789" y="200987"/>
            <a:ext cx="2754202" cy="4724708"/>
            <a:chOff x="7450373" y="370840"/>
            <a:chExt cx="2085659" cy="334124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9CF75B9-6EFC-1C40-A638-9D44DD64F9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87"/>
            <a:stretch/>
          </p:blipFill>
          <p:spPr>
            <a:xfrm>
              <a:off x="7450373" y="370840"/>
              <a:ext cx="2085659" cy="33412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4D97BD2-C13E-DC48-B8EC-E2CCB263BAA6}"/>
                </a:ext>
              </a:extLst>
            </p:cNvPr>
            <p:cNvSpPr/>
            <p:nvPr/>
          </p:nvSpPr>
          <p:spPr>
            <a:xfrm>
              <a:off x="8569641" y="741680"/>
              <a:ext cx="673100" cy="7188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39878C8-638D-AA43-BF71-FA2B7071FB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17" b="1"/>
          <a:stretch/>
        </p:blipFill>
        <p:spPr>
          <a:xfrm>
            <a:off x="4150326" y="3137784"/>
            <a:ext cx="7453127" cy="46245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0475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3093</TotalTime>
  <Words>1249</Words>
  <Application>Microsoft Macintosh PowerPoint</Application>
  <PresentationFormat>와이드스크린</PresentationFormat>
  <Paragraphs>225</Paragraphs>
  <Slides>22</Slides>
  <Notes>19</Notes>
  <HiddenSlides>4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.Apple Color Emoji UI</vt:lpstr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노현진</dc:creator>
  <cp:lastModifiedBy>노 현진</cp:lastModifiedBy>
  <cp:revision>155</cp:revision>
  <dcterms:created xsi:type="dcterms:W3CDTF">2019-09-04T16:14:10Z</dcterms:created>
  <dcterms:modified xsi:type="dcterms:W3CDTF">2019-09-25T06:54:48Z</dcterms:modified>
</cp:coreProperties>
</file>